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62" r:id="rId2"/>
    <p:sldId id="261" r:id="rId3"/>
    <p:sldId id="258" r:id="rId4"/>
    <p:sldId id="259" r:id="rId5"/>
    <p:sldId id="257" r:id="rId6"/>
    <p:sldId id="256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4" r:id="rId19"/>
    <p:sldId id="273" r:id="rId20"/>
    <p:sldId id="277" r:id="rId21"/>
    <p:sldId id="279" r:id="rId22"/>
    <p:sldId id="281" r:id="rId23"/>
    <p:sldId id="282" r:id="rId24"/>
    <p:sldId id="278" r:id="rId25"/>
    <p:sldId id="280" r:id="rId26"/>
    <p:sldId id="283" r:id="rId27"/>
    <p:sldId id="287" r:id="rId28"/>
    <p:sldId id="284" r:id="rId29"/>
    <p:sldId id="286" r:id="rId30"/>
    <p:sldId id="285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o Rodrigues" initials="CR" lastIdx="1" clrIdx="0">
    <p:extLst>
      <p:ext uri="{19B8F6BF-5375-455C-9EA6-DF929625EA0E}">
        <p15:presenceInfo xmlns:p15="http://schemas.microsoft.com/office/powerpoint/2012/main" userId="9ce2624af9b64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A0000"/>
    <a:srgbClr val="FFC000"/>
    <a:srgbClr val="99FF66"/>
    <a:srgbClr val="003F80"/>
    <a:srgbClr val="1F9A52"/>
    <a:srgbClr val="009A46"/>
    <a:srgbClr val="D5B865"/>
    <a:srgbClr val="FFFF00"/>
    <a:srgbClr val="CBC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51F5-4380-4B61-BBF7-C1AB4A67B803}">
  <a:tblStyle styleId="{F42D51F5-4380-4B61-BBF7-C1AB4A67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291" autoAdjust="0"/>
  </p:normalViewPr>
  <p:slideViewPr>
    <p:cSldViewPr snapToGrid="0">
      <p:cViewPr>
        <p:scale>
          <a:sx n="100" d="100"/>
          <a:sy n="100" d="100"/>
        </p:scale>
        <p:origin x="31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Rodrigues" userId="9ce2624af9b64a3c" providerId="LiveId" clId="{ADE3B04F-AA51-4269-BB69-86F5526A17C7}"/>
    <pc:docChg chg="undo custSel addSld delSld modSld sldOrd">
      <pc:chgData name="Caio Rodrigues" userId="9ce2624af9b64a3c" providerId="LiveId" clId="{ADE3B04F-AA51-4269-BB69-86F5526A17C7}" dt="2024-08-29T17:07:21.416" v="3904" actId="1076"/>
      <pc:docMkLst>
        <pc:docMk/>
      </pc:docMkLst>
      <pc:sldChg chg="addSp delSp modSp mod">
        <pc:chgData name="Caio Rodrigues" userId="9ce2624af9b64a3c" providerId="LiveId" clId="{ADE3B04F-AA51-4269-BB69-86F5526A17C7}" dt="2024-08-14T04:24:59.741" v="517" actId="20577"/>
        <pc:sldMkLst>
          <pc:docMk/>
          <pc:sldMk cId="4209047563" sldId="262"/>
        </pc:sldMkLst>
        <pc:spChg chg="add del mod">
          <ac:chgData name="Caio Rodrigues" userId="9ce2624af9b64a3c" providerId="LiveId" clId="{ADE3B04F-AA51-4269-BB69-86F5526A17C7}" dt="2024-08-14T04:24:54.198" v="506" actId="478"/>
          <ac:spMkLst>
            <pc:docMk/>
            <pc:sldMk cId="4209047563" sldId="262"/>
            <ac:spMk id="3" creationId="{9A0CF085-B435-AB70-A0E4-FCE652E15839}"/>
          </ac:spMkLst>
        </pc:spChg>
        <pc:spChg chg="mod">
          <ac:chgData name="Caio Rodrigues" userId="9ce2624af9b64a3c" providerId="LiveId" clId="{ADE3B04F-AA51-4269-BB69-86F5526A17C7}" dt="2024-08-14T04:24:59.741" v="517" actId="20577"/>
          <ac:spMkLst>
            <pc:docMk/>
            <pc:sldMk cId="4209047563" sldId="262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14T04:25:10.886" v="529" actId="20577"/>
        <pc:sldMkLst>
          <pc:docMk/>
          <pc:sldMk cId="794838560" sldId="263"/>
        </pc:sldMkLst>
        <pc:spChg chg="mod">
          <ac:chgData name="Caio Rodrigues" userId="9ce2624af9b64a3c" providerId="LiveId" clId="{ADE3B04F-AA51-4269-BB69-86F5526A17C7}" dt="2024-08-14T04:25:10.886" v="529" actId="20577"/>
          <ac:spMkLst>
            <pc:docMk/>
            <pc:sldMk cId="794838560" sldId="263"/>
            <ac:spMk id="5" creationId="{A5723E84-CD5F-E25E-C096-794DD573282F}"/>
          </ac:spMkLst>
        </pc:spChg>
      </pc:sldChg>
      <pc:sldChg chg="modSp">
        <pc:chgData name="Caio Rodrigues" userId="9ce2624af9b64a3c" providerId="LiveId" clId="{ADE3B04F-AA51-4269-BB69-86F5526A17C7}" dt="2024-08-14T03:48:27.380" v="219" actId="20577"/>
        <pc:sldMkLst>
          <pc:docMk/>
          <pc:sldMk cId="2935375762" sldId="267"/>
        </pc:sldMkLst>
        <pc:spChg chg="mod">
          <ac:chgData name="Caio Rodrigues" userId="9ce2624af9b64a3c" providerId="LiveId" clId="{ADE3B04F-AA51-4269-BB69-86F5526A17C7}" dt="2024-08-14T03:48:27.380" v="219" actId="20577"/>
          <ac:spMkLst>
            <pc:docMk/>
            <pc:sldMk cId="2935375762" sldId="267"/>
            <ac:spMk id="12" creationId="{8E39F156-79CF-5327-9EC7-A4D454DF36F7}"/>
          </ac:spMkLst>
        </pc:spChg>
      </pc:sldChg>
      <pc:sldChg chg="modSp mod">
        <pc:chgData name="Caio Rodrigues" userId="9ce2624af9b64a3c" providerId="LiveId" clId="{ADE3B04F-AA51-4269-BB69-86F5526A17C7}" dt="2024-08-14T04:25:22.252" v="540" actId="20577"/>
        <pc:sldMkLst>
          <pc:docMk/>
          <pc:sldMk cId="1366996896" sldId="269"/>
        </pc:sldMkLst>
        <pc:spChg chg="mod">
          <ac:chgData name="Caio Rodrigues" userId="9ce2624af9b64a3c" providerId="LiveId" clId="{ADE3B04F-AA51-4269-BB69-86F5526A17C7}" dt="2024-08-14T04:25:22.252" v="540" actId="20577"/>
          <ac:spMkLst>
            <pc:docMk/>
            <pc:sldMk cId="1366996896" sldId="269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14T04:25:42.994" v="551" actId="20577"/>
        <pc:sldMkLst>
          <pc:docMk/>
          <pc:sldMk cId="630506749" sldId="277"/>
        </pc:sldMkLst>
        <pc:spChg chg="mod">
          <ac:chgData name="Caio Rodrigues" userId="9ce2624af9b64a3c" providerId="LiveId" clId="{ADE3B04F-AA51-4269-BB69-86F5526A17C7}" dt="2024-08-14T04:25:42.994" v="551" actId="20577"/>
          <ac:spMkLst>
            <pc:docMk/>
            <pc:sldMk cId="630506749" sldId="277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29T01:50:34.385" v="2354" actId="1076"/>
        <pc:sldMkLst>
          <pc:docMk/>
          <pc:sldMk cId="2929368403" sldId="278"/>
        </pc:sldMkLst>
        <pc:spChg chg="mod">
          <ac:chgData name="Caio Rodrigues" userId="9ce2624af9b64a3c" providerId="LiveId" clId="{ADE3B04F-AA51-4269-BB69-86F5526A17C7}" dt="2024-08-29T01:50:34.385" v="2354" actId="1076"/>
          <ac:spMkLst>
            <pc:docMk/>
            <pc:sldMk cId="2929368403" sldId="278"/>
            <ac:spMk id="26" creationId="{D8CFED75-F64F-4D6F-C1CC-20FEB51E105F}"/>
          </ac:spMkLst>
        </pc:spChg>
      </pc:sldChg>
      <pc:sldChg chg="modSp mod">
        <pc:chgData name="Caio Rodrigues" userId="9ce2624af9b64a3c" providerId="LiveId" clId="{ADE3B04F-AA51-4269-BB69-86F5526A17C7}" dt="2024-08-14T02:56:13.511" v="33" actId="1076"/>
        <pc:sldMkLst>
          <pc:docMk/>
          <pc:sldMk cId="2028039462" sldId="279"/>
        </pc:sldMkLst>
        <pc:picChg chg="mod">
          <ac:chgData name="Caio Rodrigues" userId="9ce2624af9b64a3c" providerId="LiveId" clId="{ADE3B04F-AA51-4269-BB69-86F5526A17C7}" dt="2024-08-14T02:56:13.511" v="33" actId="1076"/>
          <ac:picMkLst>
            <pc:docMk/>
            <pc:sldMk cId="2028039462" sldId="279"/>
            <ac:picMk id="7" creationId="{7A5BDD21-4F00-F866-8C9E-180AD4BDB48B}"/>
          </ac:picMkLst>
        </pc:picChg>
      </pc:sldChg>
      <pc:sldChg chg="addSp delSp modSp mod">
        <pc:chgData name="Caio Rodrigues" userId="9ce2624af9b64a3c" providerId="LiveId" clId="{ADE3B04F-AA51-4269-BB69-86F5526A17C7}" dt="2024-08-14T04:25:50.491" v="566" actId="20577"/>
        <pc:sldMkLst>
          <pc:docMk/>
          <pc:sldMk cId="2113369940" sldId="283"/>
        </pc:sldMkLst>
        <pc:spChg chg="mod">
          <ac:chgData name="Caio Rodrigues" userId="9ce2624af9b64a3c" providerId="LiveId" clId="{ADE3B04F-AA51-4269-BB69-86F5526A17C7}" dt="2024-08-14T04:25:50.491" v="566" actId="20577"/>
          <ac:spMkLst>
            <pc:docMk/>
            <pc:sldMk cId="2113369940" sldId="283"/>
            <ac:spMk id="5" creationId="{A5723E84-CD5F-E25E-C096-794DD573282F}"/>
          </ac:spMkLst>
        </pc:spChg>
        <pc:picChg chg="add del mod modCrop">
          <ac:chgData name="Caio Rodrigues" userId="9ce2624af9b64a3c" providerId="LiveId" clId="{ADE3B04F-AA51-4269-BB69-86F5526A17C7}" dt="2024-08-14T00:13:21.598" v="4" actId="478"/>
          <ac:picMkLst>
            <pc:docMk/>
            <pc:sldMk cId="2113369940" sldId="283"/>
            <ac:picMk id="3" creationId="{B8BB63DC-E4CA-082A-7A54-E15BAF5FF58B}"/>
          </ac:picMkLst>
        </pc:picChg>
        <pc:picChg chg="add del">
          <ac:chgData name="Caio Rodrigues" userId="9ce2624af9b64a3c" providerId="LiveId" clId="{ADE3B04F-AA51-4269-BB69-86F5526A17C7}" dt="2024-08-14T02:38:40.439" v="18" actId="478"/>
          <ac:picMkLst>
            <pc:docMk/>
            <pc:sldMk cId="2113369940" sldId="283"/>
            <ac:picMk id="7" creationId="{0C8213AF-008B-45A2-20E5-97EBDF2BF903}"/>
          </ac:picMkLst>
        </pc:picChg>
      </pc:sldChg>
      <pc:sldChg chg="addSp delSp modSp add mod ord">
        <pc:chgData name="Caio Rodrigues" userId="9ce2624af9b64a3c" providerId="LiveId" clId="{ADE3B04F-AA51-4269-BB69-86F5526A17C7}" dt="2024-08-14T03:57:17.308" v="261" actId="1076"/>
        <pc:sldMkLst>
          <pc:docMk/>
          <pc:sldMk cId="3392236769" sldId="284"/>
        </pc:sldMkLst>
        <pc:spChg chg="del">
          <ac:chgData name="Caio Rodrigues" userId="9ce2624af9b64a3c" providerId="LiveId" clId="{ADE3B04F-AA51-4269-BB69-86F5526A17C7}" dt="2024-08-14T02:38:32.214" v="13" actId="478"/>
          <ac:spMkLst>
            <pc:docMk/>
            <pc:sldMk cId="3392236769" sldId="284"/>
            <ac:spMk id="3" creationId="{54E7E00D-1348-5CC3-48D7-19E0C3250BD2}"/>
          </ac:spMkLst>
        </pc:spChg>
        <pc:spChg chg="mod">
          <ac:chgData name="Caio Rodrigues" userId="9ce2624af9b64a3c" providerId="LiveId" clId="{ADE3B04F-AA51-4269-BB69-86F5526A17C7}" dt="2024-08-14T03:20:38.981" v="174" actId="20577"/>
          <ac:spMkLst>
            <pc:docMk/>
            <pc:sldMk cId="3392236769" sldId="284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14T02:38:31.250" v="12" actId="478"/>
          <ac:spMkLst>
            <pc:docMk/>
            <pc:sldMk cId="3392236769" sldId="284"/>
            <ac:spMk id="9" creationId="{0217AB85-7175-F23D-09A7-CEDCB030E01D}"/>
          </ac:spMkLst>
        </pc:spChg>
        <pc:spChg chg="del">
          <ac:chgData name="Caio Rodrigues" userId="9ce2624af9b64a3c" providerId="LiveId" clId="{ADE3B04F-AA51-4269-BB69-86F5526A17C7}" dt="2024-08-14T02:38:34.291" v="15" actId="478"/>
          <ac:spMkLst>
            <pc:docMk/>
            <pc:sldMk cId="3392236769" sldId="284"/>
            <ac:spMk id="10" creationId="{215DC632-D3B1-4994-CE31-371A9F9C163E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2" creationId="{A029A8EE-72D5-A938-6A98-27E47167357D}"/>
          </ac:spMkLst>
        </pc:spChg>
        <pc:spChg chg="del">
          <ac:chgData name="Caio Rodrigues" userId="9ce2624af9b64a3c" providerId="LiveId" clId="{ADE3B04F-AA51-4269-BB69-86F5526A17C7}" dt="2024-08-14T02:38:29.463" v="9" actId="478"/>
          <ac:spMkLst>
            <pc:docMk/>
            <pc:sldMk cId="3392236769" sldId="284"/>
            <ac:spMk id="14" creationId="{B3198B04-1C87-37F2-08DA-1DE73DA8FCD6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5" creationId="{78B972B9-DE18-A3E3-F533-1C3667E0EF48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6" creationId="{C6684BBC-A274-4B39-C2DA-C5D52A36E2AB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7" creationId="{543D62B4-FCFC-A582-852C-1666993DD23F}"/>
          </ac:spMkLst>
        </pc:spChg>
        <pc:spChg chg="del mod">
          <ac:chgData name="Caio Rodrigues" userId="9ce2624af9b64a3c" providerId="LiveId" clId="{ADE3B04F-AA51-4269-BB69-86F5526A17C7}" dt="2024-08-14T02:38:35.489" v="16" actId="478"/>
          <ac:spMkLst>
            <pc:docMk/>
            <pc:sldMk cId="3392236769" sldId="284"/>
            <ac:spMk id="33" creationId="{7C0A4B99-5181-B2B0-7BC1-6EE3C60137AB}"/>
          </ac:spMkLst>
        </pc:spChg>
        <pc:picChg chg="del">
          <ac:chgData name="Caio Rodrigues" userId="9ce2624af9b64a3c" providerId="LiveId" clId="{ADE3B04F-AA51-4269-BB69-86F5526A17C7}" dt="2024-08-14T02:38:30.014" v="10" actId="478"/>
          <ac:picMkLst>
            <pc:docMk/>
            <pc:sldMk cId="3392236769" sldId="284"/>
            <ac:picMk id="2" creationId="{773AFAF0-8E56-8083-07BF-F32450ABBF48}"/>
          </ac:picMkLst>
        </pc:picChg>
        <pc:picChg chg="add del mod">
          <ac:chgData name="Caio Rodrigues" userId="9ce2624af9b64a3c" providerId="LiveId" clId="{ADE3B04F-AA51-4269-BB69-86F5526A17C7}" dt="2024-08-14T03:12:35.218" v="105" actId="478"/>
          <ac:picMkLst>
            <pc:docMk/>
            <pc:sldMk cId="3392236769" sldId="284"/>
            <ac:picMk id="6" creationId="{7DBBA13A-4D62-91DA-B18C-1F513BCF6000}"/>
          </ac:picMkLst>
        </pc:picChg>
        <pc:picChg chg="del">
          <ac:chgData name="Caio Rodrigues" userId="9ce2624af9b64a3c" providerId="LiveId" clId="{ADE3B04F-AA51-4269-BB69-86F5526A17C7}" dt="2024-08-14T02:38:30.456" v="11" actId="478"/>
          <ac:picMkLst>
            <pc:docMk/>
            <pc:sldMk cId="3392236769" sldId="284"/>
            <ac:picMk id="7" creationId="{7A5BDD21-4F00-F866-8C9E-180AD4BDB48B}"/>
          </ac:picMkLst>
        </pc:picChg>
        <pc:picChg chg="add mod">
          <ac:chgData name="Caio Rodrigues" userId="9ce2624af9b64a3c" providerId="LiveId" clId="{ADE3B04F-AA51-4269-BB69-86F5526A17C7}" dt="2024-08-14T03:22:02.659" v="192" actId="1076"/>
          <ac:picMkLst>
            <pc:docMk/>
            <pc:sldMk cId="3392236769" sldId="284"/>
            <ac:picMk id="13" creationId="{DB9895ED-7800-34D1-2C13-E46184853BF6}"/>
          </ac:picMkLst>
        </pc:picChg>
        <pc:picChg chg="add del mod">
          <ac:chgData name="Caio Rodrigues" userId="9ce2624af9b64a3c" providerId="LiveId" clId="{ADE3B04F-AA51-4269-BB69-86F5526A17C7}" dt="2024-08-14T03:57:03.080" v="255" actId="478"/>
          <ac:picMkLst>
            <pc:docMk/>
            <pc:sldMk cId="3392236769" sldId="284"/>
            <ac:picMk id="19" creationId="{D090266F-3AB2-D849-ADE9-18102917F3A7}"/>
          </ac:picMkLst>
        </pc:picChg>
        <pc:picChg chg="add del mod">
          <ac:chgData name="Caio Rodrigues" userId="9ce2624af9b64a3c" providerId="LiveId" clId="{ADE3B04F-AA51-4269-BB69-86F5526A17C7}" dt="2024-08-14T03:32:36.636" v="207" actId="478"/>
          <ac:picMkLst>
            <pc:docMk/>
            <pc:sldMk cId="3392236769" sldId="284"/>
            <ac:picMk id="20" creationId="{F19831AC-3250-43F5-A65E-E9352C27F03E}"/>
          </ac:picMkLst>
        </pc:picChg>
        <pc:picChg chg="add del mod">
          <ac:chgData name="Caio Rodrigues" userId="9ce2624af9b64a3c" providerId="LiveId" clId="{ADE3B04F-AA51-4269-BB69-86F5526A17C7}" dt="2024-08-14T03:35:32.990" v="212" actId="478"/>
          <ac:picMkLst>
            <pc:docMk/>
            <pc:sldMk cId="3392236769" sldId="284"/>
            <ac:picMk id="22" creationId="{5C159AB8-2E02-B5AE-A728-B036F9D57DC2}"/>
          </ac:picMkLst>
        </pc:picChg>
        <pc:picChg chg="add del mod">
          <ac:chgData name="Caio Rodrigues" userId="9ce2624af9b64a3c" providerId="LiveId" clId="{ADE3B04F-AA51-4269-BB69-86F5526A17C7}" dt="2024-08-14T03:49:18.365" v="226" actId="478"/>
          <ac:picMkLst>
            <pc:docMk/>
            <pc:sldMk cId="3392236769" sldId="284"/>
            <ac:picMk id="24" creationId="{3C0AF556-C465-41FE-C270-5BD2993A77D3}"/>
          </ac:picMkLst>
        </pc:picChg>
        <pc:picChg chg="add mod">
          <ac:chgData name="Caio Rodrigues" userId="9ce2624af9b64a3c" providerId="LiveId" clId="{ADE3B04F-AA51-4269-BB69-86F5526A17C7}" dt="2024-08-14T03:49:18.572" v="227"/>
          <ac:picMkLst>
            <pc:docMk/>
            <pc:sldMk cId="3392236769" sldId="284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3:57:17.308" v="261" actId="1076"/>
          <ac:picMkLst>
            <pc:docMk/>
            <pc:sldMk cId="3392236769" sldId="284"/>
            <ac:picMk id="27" creationId="{2ABD94A9-DB14-25CD-2158-595287CD7C00}"/>
          </ac:picMkLst>
        </pc:picChg>
      </pc:sldChg>
      <pc:sldChg chg="addSp delSp modSp add mod ord">
        <pc:chgData name="Caio Rodrigues" userId="9ce2624af9b64a3c" providerId="LiveId" clId="{ADE3B04F-AA51-4269-BB69-86F5526A17C7}" dt="2024-08-14T05:11:58.956" v="890" actId="1076"/>
        <pc:sldMkLst>
          <pc:docMk/>
          <pc:sldMk cId="2628318479" sldId="285"/>
        </pc:sldMkLst>
        <pc:spChg chg="mod ord">
          <ac:chgData name="Caio Rodrigues" userId="9ce2624af9b64a3c" providerId="LiveId" clId="{ADE3B04F-AA51-4269-BB69-86F5526A17C7}" dt="2024-08-14T05:06:59.078" v="856" actId="166"/>
          <ac:spMkLst>
            <pc:docMk/>
            <pc:sldMk cId="2628318479" sldId="285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5:03:22.153" v="716" actId="1076"/>
          <ac:spMkLst>
            <pc:docMk/>
            <pc:sldMk cId="2628318479" sldId="285"/>
            <ac:spMk id="8" creationId="{C0C3E9A2-74B0-AD29-C8F8-4BF02E7F4954}"/>
          </ac:spMkLst>
        </pc:spChg>
        <pc:spChg chg="add mod">
          <ac:chgData name="Caio Rodrigues" userId="9ce2624af9b64a3c" providerId="LiveId" clId="{ADE3B04F-AA51-4269-BB69-86F5526A17C7}" dt="2024-08-14T05:11:56.889" v="889" actId="1076"/>
          <ac:spMkLst>
            <pc:docMk/>
            <pc:sldMk cId="2628318479" sldId="285"/>
            <ac:spMk id="10" creationId="{874D187E-D858-4101-9F4B-4ED211801BD7}"/>
          </ac:spMkLst>
        </pc:spChg>
        <pc:spChg chg="add mod">
          <ac:chgData name="Caio Rodrigues" userId="9ce2624af9b64a3c" providerId="LiveId" clId="{ADE3B04F-AA51-4269-BB69-86F5526A17C7}" dt="2024-08-14T05:11:58.956" v="890" actId="1076"/>
          <ac:spMkLst>
            <pc:docMk/>
            <pc:sldMk cId="2628318479" sldId="285"/>
            <ac:spMk id="12" creationId="{F9059C27-9530-F306-270E-56B61E874207}"/>
          </ac:spMkLst>
        </pc:spChg>
        <pc:spChg chg="add mod">
          <ac:chgData name="Caio Rodrigues" userId="9ce2624af9b64a3c" providerId="LiveId" clId="{ADE3B04F-AA51-4269-BB69-86F5526A17C7}" dt="2024-08-14T05:11:50.701" v="887" actId="1076"/>
          <ac:spMkLst>
            <pc:docMk/>
            <pc:sldMk cId="2628318479" sldId="285"/>
            <ac:spMk id="13" creationId="{F0C234DA-CF46-74D4-9D9F-29CD556E81F7}"/>
          </ac:spMkLst>
        </pc:spChg>
        <pc:spChg chg="add mod">
          <ac:chgData name="Caio Rodrigues" userId="9ce2624af9b64a3c" providerId="LiveId" clId="{ADE3B04F-AA51-4269-BB69-86F5526A17C7}" dt="2024-08-14T05:11:53.254" v="888" actId="1076"/>
          <ac:spMkLst>
            <pc:docMk/>
            <pc:sldMk cId="2628318479" sldId="285"/>
            <ac:spMk id="14" creationId="{30C2B7C4-20BA-288D-7F1C-0FC85C0F18E1}"/>
          </ac:spMkLst>
        </pc:spChg>
        <pc:picChg chg="add mod">
          <ac:chgData name="Caio Rodrigues" userId="9ce2624af9b64a3c" providerId="LiveId" clId="{ADE3B04F-AA51-4269-BB69-86F5526A17C7}" dt="2024-08-14T05:11:38.551" v="880" actId="1076"/>
          <ac:picMkLst>
            <pc:docMk/>
            <pc:sldMk cId="2628318479" sldId="285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00:42.644" v="591" actId="478"/>
          <ac:picMkLst>
            <pc:docMk/>
            <pc:sldMk cId="2628318479" sldId="285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06:56.506" v="854" actId="478"/>
          <ac:picMkLst>
            <pc:docMk/>
            <pc:sldMk cId="2628318479" sldId="285"/>
            <ac:picMk id="7" creationId="{65FA81BA-53AC-8397-00CB-EBFF19F55201}"/>
          </ac:picMkLst>
        </pc:picChg>
        <pc:picChg chg="add mod">
          <ac:chgData name="Caio Rodrigues" userId="9ce2624af9b64a3c" providerId="LiveId" clId="{ADE3B04F-AA51-4269-BB69-86F5526A17C7}" dt="2024-08-14T05:11:40.286" v="881" actId="14100"/>
          <ac:picMkLst>
            <pc:docMk/>
            <pc:sldMk cId="2628318479" sldId="285"/>
            <ac:picMk id="9" creationId="{4056227D-9EA7-E129-E474-13E54C36D850}"/>
          </ac:picMkLst>
        </pc:picChg>
      </pc:sldChg>
      <pc:sldChg chg="addSp delSp modSp add mod">
        <pc:chgData name="Caio Rodrigues" userId="9ce2624af9b64a3c" providerId="LiveId" clId="{ADE3B04F-AA51-4269-BB69-86F5526A17C7}" dt="2024-08-14T04:04:17.635" v="301" actId="1076"/>
        <pc:sldMkLst>
          <pc:docMk/>
          <pc:sldMk cId="2675257021" sldId="286"/>
        </pc:sldMkLst>
        <pc:spChg chg="mod">
          <ac:chgData name="Caio Rodrigues" userId="9ce2624af9b64a3c" providerId="LiveId" clId="{ADE3B04F-AA51-4269-BB69-86F5526A17C7}" dt="2024-08-14T03:21:08.449" v="187" actId="20577"/>
          <ac:spMkLst>
            <pc:docMk/>
            <pc:sldMk cId="2675257021" sldId="286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04:17.635" v="301" actId="1076"/>
          <ac:spMkLst>
            <pc:docMk/>
            <pc:sldMk cId="2675257021" sldId="286"/>
            <ac:spMk id="20" creationId="{C7265B3F-86C5-64BA-3F04-6DD4CACCB784}"/>
          </ac:spMkLst>
        </pc:spChg>
        <pc:picChg chg="add del mod">
          <ac:chgData name="Caio Rodrigues" userId="9ce2624af9b64a3c" providerId="LiveId" clId="{ADE3B04F-AA51-4269-BB69-86F5526A17C7}" dt="2024-08-14T03:57:22.436" v="262" actId="478"/>
          <ac:picMkLst>
            <pc:docMk/>
            <pc:sldMk cId="2675257021" sldId="286"/>
            <ac:picMk id="3" creationId="{29B42AE1-7A3A-7375-9E79-BB765BFFC5F0}"/>
          </ac:picMkLst>
        </pc:picChg>
        <pc:picChg chg="add mod">
          <ac:chgData name="Caio Rodrigues" userId="9ce2624af9b64a3c" providerId="LiveId" clId="{ADE3B04F-AA51-4269-BB69-86F5526A17C7}" dt="2024-08-14T03:22:05.379" v="194"/>
          <ac:picMkLst>
            <pc:docMk/>
            <pc:sldMk cId="2675257021" sldId="286"/>
            <ac:picMk id="6" creationId="{DC3AA30D-80FB-50E3-629B-065B066E76C6}"/>
          </ac:picMkLst>
        </pc:picChg>
        <pc:picChg chg="add del mod">
          <ac:chgData name="Caio Rodrigues" userId="9ce2624af9b64a3c" providerId="LiveId" clId="{ADE3B04F-AA51-4269-BB69-86F5526A17C7}" dt="2024-08-14T03:32:41.698" v="210" actId="478"/>
          <ac:picMkLst>
            <pc:docMk/>
            <pc:sldMk cId="2675257021" sldId="286"/>
            <ac:picMk id="7" creationId="{2DF77529-4BAA-0C44-CABA-832EC1FB8706}"/>
          </ac:picMkLst>
        </pc:picChg>
        <pc:picChg chg="add del mod">
          <ac:chgData name="Caio Rodrigues" userId="9ce2624af9b64a3c" providerId="LiveId" clId="{ADE3B04F-AA51-4269-BB69-86F5526A17C7}" dt="2024-08-14T03:35:39.189" v="217" actId="478"/>
          <ac:picMkLst>
            <pc:docMk/>
            <pc:sldMk cId="2675257021" sldId="286"/>
            <ac:picMk id="8" creationId="{73E8EFFA-1BD2-3827-FD57-7B4DAF7D08AD}"/>
          </ac:picMkLst>
        </pc:picChg>
        <pc:picChg chg="add del mod">
          <ac:chgData name="Caio Rodrigues" userId="9ce2624af9b64a3c" providerId="LiveId" clId="{ADE3B04F-AA51-4269-BB69-86F5526A17C7}" dt="2024-08-14T03:49:08.110" v="220" actId="478"/>
          <ac:picMkLst>
            <pc:docMk/>
            <pc:sldMk cId="2675257021" sldId="286"/>
            <ac:picMk id="9" creationId="{DA36C466-27C7-F005-3143-BCAE4722BF93}"/>
          </ac:picMkLst>
        </pc:picChg>
        <pc:picChg chg="add mod">
          <ac:chgData name="Caio Rodrigues" userId="9ce2624af9b64a3c" providerId="LiveId" clId="{ADE3B04F-AA51-4269-BB69-86F5526A17C7}" dt="2024-08-14T03:49:13.243" v="225" actId="14100"/>
          <ac:picMkLst>
            <pc:docMk/>
            <pc:sldMk cId="2675257021" sldId="286"/>
            <ac:picMk id="12" creationId="{9672975B-FED0-59A1-64ED-073F411B86C1}"/>
          </ac:picMkLst>
        </pc:picChg>
        <pc:picChg chg="del">
          <ac:chgData name="Caio Rodrigues" userId="9ce2624af9b64a3c" providerId="LiveId" clId="{ADE3B04F-AA51-4269-BB69-86F5526A17C7}" dt="2024-08-14T03:22:05.223" v="193" actId="478"/>
          <ac:picMkLst>
            <pc:docMk/>
            <pc:sldMk cId="2675257021" sldId="286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03:43.549" v="287" actId="1076"/>
          <ac:picMkLst>
            <pc:docMk/>
            <pc:sldMk cId="2675257021" sldId="286"/>
            <ac:picMk id="15" creationId="{6F252C5B-8622-EA83-C987-2ACAE663814F}"/>
          </ac:picMkLst>
        </pc:picChg>
        <pc:picChg chg="del">
          <ac:chgData name="Caio Rodrigues" userId="9ce2624af9b64a3c" providerId="LiveId" clId="{ADE3B04F-AA51-4269-BB69-86F5526A17C7}" dt="2024-08-14T03:20:50.611" v="176" actId="478"/>
          <ac:picMkLst>
            <pc:docMk/>
            <pc:sldMk cId="2675257021" sldId="286"/>
            <ac:picMk id="19" creationId="{D090266F-3AB2-D849-ADE9-18102917F3A7}"/>
          </ac:picMkLst>
        </pc:picChg>
        <pc:cxnChg chg="add mod">
          <ac:chgData name="Caio Rodrigues" userId="9ce2624af9b64a3c" providerId="LiveId" clId="{ADE3B04F-AA51-4269-BB69-86F5526A17C7}" dt="2024-08-14T03:58:24.432" v="283" actId="1582"/>
          <ac:cxnSpMkLst>
            <pc:docMk/>
            <pc:sldMk cId="2675257021" sldId="286"/>
            <ac:cxnSpMk id="17" creationId="{441964E4-485F-98A5-09A7-9F612810DEE1}"/>
          </ac:cxnSpMkLst>
        </pc:cxnChg>
      </pc:sldChg>
      <pc:sldChg chg="addSp delSp modSp add mod ord">
        <pc:chgData name="Caio Rodrigues" userId="9ce2624af9b64a3c" providerId="LiveId" clId="{ADE3B04F-AA51-4269-BB69-86F5526A17C7}" dt="2024-08-14T04:21:27.020" v="450" actId="478"/>
        <pc:sldMkLst>
          <pc:docMk/>
          <pc:sldMk cId="549246929" sldId="287"/>
        </pc:sldMkLst>
        <pc:spChg chg="mod">
          <ac:chgData name="Caio Rodrigues" userId="9ce2624af9b64a3c" providerId="LiveId" clId="{ADE3B04F-AA51-4269-BB69-86F5526A17C7}" dt="2024-08-14T04:14:40.342" v="391" actId="1076"/>
          <ac:spMkLst>
            <pc:docMk/>
            <pc:sldMk cId="549246929" sldId="287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14:13.727" v="382" actId="1076"/>
          <ac:spMkLst>
            <pc:docMk/>
            <pc:sldMk cId="549246929" sldId="287"/>
            <ac:spMk id="22" creationId="{CF1C7002-0581-4B34-264E-37010B86D34E}"/>
          </ac:spMkLst>
        </pc:spChg>
        <pc:spChg chg="add mod">
          <ac:chgData name="Caio Rodrigues" userId="9ce2624af9b64a3c" providerId="LiveId" clId="{ADE3B04F-AA51-4269-BB69-86F5526A17C7}" dt="2024-08-14T04:13:35.952" v="375" actId="1076"/>
          <ac:spMkLst>
            <pc:docMk/>
            <pc:sldMk cId="549246929" sldId="287"/>
            <ac:spMk id="26" creationId="{6C706637-4209-1BA6-289E-746908A7C98B}"/>
          </ac:spMkLst>
        </pc:spChg>
        <pc:spChg chg="add mod">
          <ac:chgData name="Caio Rodrigues" userId="9ce2624af9b64a3c" providerId="LiveId" clId="{ADE3B04F-AA51-4269-BB69-86F5526A17C7}" dt="2024-08-14T04:18:48.752" v="408" actId="1076"/>
          <ac:spMkLst>
            <pc:docMk/>
            <pc:sldMk cId="549246929" sldId="287"/>
            <ac:spMk id="33" creationId="{AFBF7256-259B-ADC8-5703-A0889AE4FA77}"/>
          </ac:spMkLst>
        </pc:spChg>
        <pc:spChg chg="add mod">
          <ac:chgData name="Caio Rodrigues" userId="9ce2624af9b64a3c" providerId="LiveId" clId="{ADE3B04F-AA51-4269-BB69-86F5526A17C7}" dt="2024-08-14T04:19:04.112" v="417" actId="20577"/>
          <ac:spMkLst>
            <pc:docMk/>
            <pc:sldMk cId="549246929" sldId="287"/>
            <ac:spMk id="34" creationId="{E1DF00B9-5ECE-8BE0-A5DA-CEF97E3B6AD0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5" creationId="{4A57A0B7-3994-E489-B864-067431B92FDA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6" creationId="{D10A9535-7BAB-ECBC-D8EC-23B86723A9AC}"/>
          </ac:spMkLst>
        </pc:spChg>
        <pc:spChg chg="add mod">
          <ac:chgData name="Caio Rodrigues" userId="9ce2624af9b64a3c" providerId="LiveId" clId="{ADE3B04F-AA51-4269-BB69-86F5526A17C7}" dt="2024-08-14T04:20:30.546" v="433" actId="1076"/>
          <ac:spMkLst>
            <pc:docMk/>
            <pc:sldMk cId="549246929" sldId="287"/>
            <ac:spMk id="37" creationId="{11DC3ED0-223C-845F-08AF-DA43AF0CB3E1}"/>
          </ac:spMkLst>
        </pc:spChg>
        <pc:spChg chg="add mod">
          <ac:chgData name="Caio Rodrigues" userId="9ce2624af9b64a3c" providerId="LiveId" clId="{ADE3B04F-AA51-4269-BB69-86F5526A17C7}" dt="2024-08-14T04:20:27.686" v="432" actId="1076"/>
          <ac:spMkLst>
            <pc:docMk/>
            <pc:sldMk cId="549246929" sldId="287"/>
            <ac:spMk id="38" creationId="{6D8B4168-92E6-62BF-F0B5-177D8F4BC9D9}"/>
          </ac:spMkLst>
        </pc:spChg>
        <pc:spChg chg="add mod">
          <ac:chgData name="Caio Rodrigues" userId="9ce2624af9b64a3c" providerId="LiveId" clId="{ADE3B04F-AA51-4269-BB69-86F5526A17C7}" dt="2024-08-14T04:21:14.375" v="446" actId="20577"/>
          <ac:spMkLst>
            <pc:docMk/>
            <pc:sldMk cId="549246929" sldId="287"/>
            <ac:spMk id="39" creationId="{1C54A7A5-10A3-BE47-9549-0196FBE61681}"/>
          </ac:spMkLst>
        </pc:spChg>
        <pc:spChg chg="add del mod">
          <ac:chgData name="Caio Rodrigues" userId="9ce2624af9b64a3c" providerId="LiveId" clId="{ADE3B04F-AA51-4269-BB69-86F5526A17C7}" dt="2024-08-14T04:21:27.020" v="450" actId="478"/>
          <ac:spMkLst>
            <pc:docMk/>
            <pc:sldMk cId="549246929" sldId="287"/>
            <ac:spMk id="40" creationId="{6A79DE39-E792-941B-BFB4-893218A4FB88}"/>
          </ac:spMkLst>
        </pc:spChg>
        <pc:spChg chg="add mod">
          <ac:chgData name="Caio Rodrigues" userId="9ce2624af9b64a3c" providerId="LiveId" clId="{ADE3B04F-AA51-4269-BB69-86F5526A17C7}" dt="2024-08-14T04:21:23.168" v="449" actId="1076"/>
          <ac:spMkLst>
            <pc:docMk/>
            <pc:sldMk cId="549246929" sldId="287"/>
            <ac:spMk id="41" creationId="{AC1FBE3C-E0FE-0D0E-0D67-237793DB1A6E}"/>
          </ac:spMkLst>
        </pc:spChg>
        <pc:picChg chg="add mod">
          <ac:chgData name="Caio Rodrigues" userId="9ce2624af9b64a3c" providerId="LiveId" clId="{ADE3B04F-AA51-4269-BB69-86F5526A17C7}" dt="2024-08-14T04:19:51.508" v="423" actId="1076"/>
          <ac:picMkLst>
            <pc:docMk/>
            <pc:sldMk cId="549246929" sldId="287"/>
            <ac:picMk id="3" creationId="{A12CC734-08B5-34AA-666E-5B1F051248EC}"/>
          </ac:picMkLst>
        </pc:picChg>
        <pc:picChg chg="add del mod">
          <ac:chgData name="Caio Rodrigues" userId="9ce2624af9b64a3c" providerId="LiveId" clId="{ADE3B04F-AA51-4269-BB69-86F5526A17C7}" dt="2024-08-14T04:08:36.905" v="324" actId="478"/>
          <ac:picMkLst>
            <pc:docMk/>
            <pc:sldMk cId="549246929" sldId="287"/>
            <ac:picMk id="7" creationId="{E05D954C-F40D-5FCD-2168-7B9F61EF7949}"/>
          </ac:picMkLst>
        </pc:picChg>
        <pc:picChg chg="del">
          <ac:chgData name="Caio Rodrigues" userId="9ce2624af9b64a3c" providerId="LiveId" clId="{ADE3B04F-AA51-4269-BB69-86F5526A17C7}" dt="2024-08-14T03:51:17.245" v="253" actId="478"/>
          <ac:picMkLst>
            <pc:docMk/>
            <pc:sldMk cId="549246929" sldId="287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14:42.573" v="392" actId="1076"/>
          <ac:picMkLst>
            <pc:docMk/>
            <pc:sldMk cId="549246929" sldId="287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14T03:51:16.455" v="252" actId="478"/>
          <ac:picMkLst>
            <pc:docMk/>
            <pc:sldMk cId="549246929" sldId="287"/>
            <ac:picMk id="19" creationId="{D090266F-3AB2-D849-ADE9-18102917F3A7}"/>
          </ac:picMkLst>
        </pc:picChg>
        <pc:picChg chg="add mod">
          <ac:chgData name="Caio Rodrigues" userId="9ce2624af9b64a3c" providerId="LiveId" clId="{ADE3B04F-AA51-4269-BB69-86F5526A17C7}" dt="2024-08-14T04:09:01.922" v="332"/>
          <ac:picMkLst>
            <pc:docMk/>
            <pc:sldMk cId="549246929" sldId="287"/>
            <ac:picMk id="20" creationId="{ED74EED3-DA8F-48C4-ED07-C061F0950A42}"/>
          </ac:picMkLst>
        </pc:picChg>
        <pc:picChg chg="add mod">
          <ac:chgData name="Caio Rodrigues" userId="9ce2624af9b64a3c" providerId="LiveId" clId="{ADE3B04F-AA51-4269-BB69-86F5526A17C7}" dt="2024-08-14T04:10:50.349" v="347" actId="1076"/>
          <ac:picMkLst>
            <pc:docMk/>
            <pc:sldMk cId="549246929" sldId="287"/>
            <ac:picMk id="21" creationId="{D4AEDD74-437E-ED0B-98F1-81CF747590AB}"/>
          </ac:picMkLst>
        </pc:picChg>
        <pc:picChg chg="add mod">
          <ac:chgData name="Caio Rodrigues" userId="9ce2624af9b64a3c" providerId="LiveId" clId="{ADE3B04F-AA51-4269-BB69-86F5526A17C7}" dt="2024-08-14T04:14:16.688" v="383" actId="1076"/>
          <ac:picMkLst>
            <pc:docMk/>
            <pc:sldMk cId="549246929" sldId="287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14T03:51:17.869" v="254" actId="478"/>
          <ac:picMkLst>
            <pc:docMk/>
            <pc:sldMk cId="549246929" sldId="287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4:14:18.157" v="384" actId="1076"/>
          <ac:picMkLst>
            <pc:docMk/>
            <pc:sldMk cId="549246929" sldId="287"/>
            <ac:picMk id="28" creationId="{BEDE78EA-E7F6-41DA-13D2-CD6D4F63BEBC}"/>
          </ac:picMkLst>
        </pc:picChg>
        <pc:cxnChg chg="add del mod">
          <ac:chgData name="Caio Rodrigues" userId="9ce2624af9b64a3c" providerId="LiveId" clId="{ADE3B04F-AA51-4269-BB69-86F5526A17C7}" dt="2024-08-14T04:07:05.065" v="315" actId="478"/>
          <ac:cxnSpMkLst>
            <pc:docMk/>
            <pc:sldMk cId="549246929" sldId="287"/>
            <ac:cxnSpMk id="9" creationId="{162FC787-CD41-3668-4895-30FA0BCCFF72}"/>
          </ac:cxnSpMkLst>
        </pc:cxnChg>
        <pc:cxnChg chg="add mod">
          <ac:chgData name="Caio Rodrigues" userId="9ce2624af9b64a3c" providerId="LiveId" clId="{ADE3B04F-AA51-4269-BB69-86F5526A17C7}" dt="2024-08-14T04:15:09.754" v="398" actId="1076"/>
          <ac:cxnSpMkLst>
            <pc:docMk/>
            <pc:sldMk cId="549246929" sldId="287"/>
            <ac:cxnSpMk id="14" creationId="{DBA93E80-B50A-F37F-B084-E51E57F467DF}"/>
          </ac:cxnSpMkLst>
        </pc:cxnChg>
      </pc:sldChg>
      <pc:sldChg chg="addSp delSp modSp add mod">
        <pc:chgData name="Caio Rodrigues" userId="9ce2624af9b64a3c" providerId="LiveId" clId="{ADE3B04F-AA51-4269-BB69-86F5526A17C7}" dt="2024-08-28T13:09:36.988" v="2187" actId="1076"/>
        <pc:sldMkLst>
          <pc:docMk/>
          <pc:sldMk cId="703406385" sldId="288"/>
        </pc:sldMkLst>
        <pc:spChg chg="ord">
          <ac:chgData name="Caio Rodrigues" userId="9ce2624af9b64a3c" providerId="LiveId" clId="{ADE3B04F-AA51-4269-BB69-86F5526A17C7}" dt="2024-08-14T05:12:14.828" v="893" actId="166"/>
          <ac:spMkLst>
            <pc:docMk/>
            <pc:sldMk cId="703406385" sldId="288"/>
            <ac:spMk id="5" creationId="{CE936A9C-F6C6-E142-55DA-D47FCF15E24D}"/>
          </ac:spMkLst>
        </pc:spChg>
        <pc:spChg chg="add mod ord">
          <ac:chgData name="Caio Rodrigues" userId="9ce2624af9b64a3c" providerId="LiveId" clId="{ADE3B04F-AA51-4269-BB69-86F5526A17C7}" dt="2024-08-14T05:59:35.528" v="1402" actId="1076"/>
          <ac:spMkLst>
            <pc:docMk/>
            <pc:sldMk cId="703406385" sldId="288"/>
            <ac:spMk id="8" creationId="{F79B52B2-3088-C3C1-75E6-B9706C95EE5E}"/>
          </ac:spMkLst>
        </pc:spChg>
        <pc:spChg chg="add mod">
          <ac:chgData name="Caio Rodrigues" userId="9ce2624af9b64a3c" providerId="LiveId" clId="{ADE3B04F-AA51-4269-BB69-86F5526A17C7}" dt="2024-08-28T13:09:36.988" v="2187" actId="1076"/>
          <ac:spMkLst>
            <pc:docMk/>
            <pc:sldMk cId="703406385" sldId="288"/>
            <ac:spMk id="10" creationId="{48C03AAF-5E73-2D60-FBCE-B474D61E0E1F}"/>
          </ac:spMkLst>
        </pc:spChg>
        <pc:spChg chg="add mod">
          <ac:chgData name="Caio Rodrigues" userId="9ce2624af9b64a3c" providerId="LiveId" clId="{ADE3B04F-AA51-4269-BB69-86F5526A17C7}" dt="2024-08-14T05:41:39.410" v="1053" actId="1076"/>
          <ac:spMkLst>
            <pc:docMk/>
            <pc:sldMk cId="703406385" sldId="288"/>
            <ac:spMk id="13" creationId="{A8914A17-F71D-B989-7B2F-EBF7D360FBFC}"/>
          </ac:spMkLst>
        </pc:spChg>
        <pc:spChg chg="add mod">
          <ac:chgData name="Caio Rodrigues" userId="9ce2624af9b64a3c" providerId="LiveId" clId="{ADE3B04F-AA51-4269-BB69-86F5526A17C7}" dt="2024-08-14T05:41:41.706" v="1054" actId="1076"/>
          <ac:spMkLst>
            <pc:docMk/>
            <pc:sldMk cId="703406385" sldId="288"/>
            <ac:spMk id="14" creationId="{ACE962BD-626A-09F1-9301-393187394C51}"/>
          </ac:spMkLst>
        </pc:spChg>
        <pc:spChg chg="add mod">
          <ac:chgData name="Caio Rodrigues" userId="9ce2624af9b64a3c" providerId="LiveId" clId="{ADE3B04F-AA51-4269-BB69-86F5526A17C7}" dt="2024-08-14T05:41:43.964" v="1055" actId="1076"/>
          <ac:spMkLst>
            <pc:docMk/>
            <pc:sldMk cId="703406385" sldId="288"/>
            <ac:spMk id="15" creationId="{0CB09506-A7C9-AB89-999C-E9CBE6133223}"/>
          </ac:spMkLst>
        </pc:spChg>
        <pc:spChg chg="add mod">
          <ac:chgData name="Caio Rodrigues" userId="9ce2624af9b64a3c" providerId="LiveId" clId="{ADE3B04F-AA51-4269-BB69-86F5526A17C7}" dt="2024-08-14T05:41:45.980" v="1056" actId="1076"/>
          <ac:spMkLst>
            <pc:docMk/>
            <pc:sldMk cId="703406385" sldId="288"/>
            <ac:spMk id="16" creationId="{3C9A4746-B700-3E14-D5F2-72B29E1100F1}"/>
          </ac:spMkLst>
        </pc:spChg>
        <pc:spChg chg="add mod">
          <ac:chgData name="Caio Rodrigues" userId="9ce2624af9b64a3c" providerId="LiveId" clId="{ADE3B04F-AA51-4269-BB69-86F5526A17C7}" dt="2024-08-14T05:57:55.073" v="1344" actId="1076"/>
          <ac:spMkLst>
            <pc:docMk/>
            <pc:sldMk cId="703406385" sldId="288"/>
            <ac:spMk id="23" creationId="{785E0A50-5977-F223-DCE2-B796EF280CD4}"/>
          </ac:spMkLst>
        </pc:spChg>
        <pc:spChg chg="add mod">
          <ac:chgData name="Caio Rodrigues" userId="9ce2624af9b64a3c" providerId="LiveId" clId="{ADE3B04F-AA51-4269-BB69-86F5526A17C7}" dt="2024-08-14T05:57:33.845" v="1341" actId="20577"/>
          <ac:spMkLst>
            <pc:docMk/>
            <pc:sldMk cId="703406385" sldId="288"/>
            <ac:spMk id="24" creationId="{AD8D4536-0955-32AF-929A-142E4DFBD714}"/>
          </ac:spMkLst>
        </pc:spChg>
        <pc:spChg chg="add del mod">
          <ac:chgData name="Caio Rodrigues" userId="9ce2624af9b64a3c" providerId="LiveId" clId="{ADE3B04F-AA51-4269-BB69-86F5526A17C7}" dt="2024-08-14T05:39:39.420" v="1038" actId="478"/>
          <ac:spMkLst>
            <pc:docMk/>
            <pc:sldMk cId="703406385" sldId="288"/>
            <ac:spMk id="30" creationId="{57664439-0E7F-05B0-AD13-07927C81061C}"/>
          </ac:spMkLst>
        </pc:spChg>
        <pc:picChg chg="del">
          <ac:chgData name="Caio Rodrigues" userId="9ce2624af9b64a3c" providerId="LiveId" clId="{ADE3B04F-AA51-4269-BB69-86F5526A17C7}" dt="2024-08-14T04:59:15.305" v="568" actId="478"/>
          <ac:picMkLst>
            <pc:docMk/>
            <pc:sldMk cId="703406385" sldId="288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12:10.978" v="891" actId="478"/>
          <ac:picMkLst>
            <pc:docMk/>
            <pc:sldMk cId="703406385" sldId="288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30:07.051" v="897" actId="478"/>
          <ac:picMkLst>
            <pc:docMk/>
            <pc:sldMk cId="703406385" sldId="288"/>
            <ac:picMk id="7" creationId="{CF94C531-F0FE-18AA-F0FA-DDCFC8E945C0}"/>
          </ac:picMkLst>
        </pc:picChg>
        <pc:picChg chg="add mod modCrop">
          <ac:chgData name="Caio Rodrigues" userId="9ce2624af9b64a3c" providerId="LiveId" clId="{ADE3B04F-AA51-4269-BB69-86F5526A17C7}" dt="2024-08-14T05:59:17.219" v="1399" actId="1076"/>
          <ac:picMkLst>
            <pc:docMk/>
            <pc:sldMk cId="703406385" sldId="288"/>
            <ac:picMk id="9" creationId="{4393EB3D-4E70-BC52-937A-A920CD542455}"/>
          </ac:picMkLst>
        </pc:picChg>
        <pc:picChg chg="add mod modCrop">
          <ac:chgData name="Caio Rodrigues" userId="9ce2624af9b64a3c" providerId="LiveId" clId="{ADE3B04F-AA51-4269-BB69-86F5526A17C7}" dt="2024-08-14T05:41:36.110" v="1052" actId="14100"/>
          <ac:picMkLst>
            <pc:docMk/>
            <pc:sldMk cId="703406385" sldId="288"/>
            <ac:picMk id="12" creationId="{EAEAB1AD-25D3-C79D-7658-279CAB878802}"/>
          </ac:picMkLst>
        </pc:picChg>
        <pc:picChg chg="add mod">
          <ac:chgData name="Caio Rodrigues" userId="9ce2624af9b64a3c" providerId="LiveId" clId="{ADE3B04F-AA51-4269-BB69-86F5526A17C7}" dt="2024-08-14T05:40:15.501" v="1045" actId="1076"/>
          <ac:picMkLst>
            <pc:docMk/>
            <pc:sldMk cId="703406385" sldId="288"/>
            <ac:picMk id="18" creationId="{716D8B47-F6EF-59E7-1A69-558EA0CA2816}"/>
          </ac:picMkLst>
        </pc:picChg>
        <pc:picChg chg="add mod">
          <ac:chgData name="Caio Rodrigues" userId="9ce2624af9b64a3c" providerId="LiveId" clId="{ADE3B04F-AA51-4269-BB69-86F5526A17C7}" dt="2024-08-14T05:42:01.092" v="1059" actId="1076"/>
          <ac:picMkLst>
            <pc:docMk/>
            <pc:sldMk cId="703406385" sldId="288"/>
            <ac:picMk id="20" creationId="{DFAC2CDD-939A-F35E-2604-FA1C352D44FD}"/>
          </ac:picMkLst>
        </pc:picChg>
        <pc:picChg chg="add mod">
          <ac:chgData name="Caio Rodrigues" userId="9ce2624af9b64a3c" providerId="LiveId" clId="{ADE3B04F-AA51-4269-BB69-86F5526A17C7}" dt="2024-08-14T05:57:46.754" v="1343" actId="14100"/>
          <ac:picMkLst>
            <pc:docMk/>
            <pc:sldMk cId="703406385" sldId="288"/>
            <ac:picMk id="22" creationId="{E8A24D7F-08D0-DB7A-8EDC-0BA4A07E0906}"/>
          </ac:picMkLst>
        </pc:picChg>
        <pc:cxnChg chg="add mod">
          <ac:chgData name="Caio Rodrigues" userId="9ce2624af9b64a3c" providerId="LiveId" clId="{ADE3B04F-AA51-4269-BB69-86F5526A17C7}" dt="2024-08-14T05:40:27.845" v="1049" actId="14100"/>
          <ac:cxnSpMkLst>
            <pc:docMk/>
            <pc:sldMk cId="703406385" sldId="288"/>
            <ac:cxnSpMk id="26" creationId="{6A1D34E4-9660-EB53-EC3F-CFD7E0338664}"/>
          </ac:cxnSpMkLst>
        </pc:cxnChg>
        <pc:cxnChg chg="add mod">
          <ac:chgData name="Caio Rodrigues" userId="9ce2624af9b64a3c" providerId="LiveId" clId="{ADE3B04F-AA51-4269-BB69-86F5526A17C7}" dt="2024-08-14T05:40:26.292" v="1048" actId="14100"/>
          <ac:cxnSpMkLst>
            <pc:docMk/>
            <pc:sldMk cId="703406385" sldId="288"/>
            <ac:cxnSpMk id="27" creationId="{9B36CF1D-436D-F6CA-42E6-3D10E8801B2F}"/>
          </ac:cxnSpMkLst>
        </pc:cxnChg>
      </pc:sldChg>
      <pc:sldChg chg="modSp add mod">
        <pc:chgData name="Caio Rodrigues" userId="9ce2624af9b64a3c" providerId="LiveId" clId="{ADE3B04F-AA51-4269-BB69-86F5526A17C7}" dt="2024-08-20T15:09:07.975" v="1444" actId="20577"/>
        <pc:sldMkLst>
          <pc:docMk/>
          <pc:sldMk cId="2275606789" sldId="289"/>
        </pc:sldMkLst>
        <pc:spChg chg="mod">
          <ac:chgData name="Caio Rodrigues" userId="9ce2624af9b64a3c" providerId="LiveId" clId="{ADE3B04F-AA51-4269-BB69-86F5526A17C7}" dt="2024-08-20T15:09:07.975" v="1444" actId="20577"/>
          <ac:spMkLst>
            <pc:docMk/>
            <pc:sldMk cId="2275606789" sldId="289"/>
            <ac:spMk id="5" creationId="{A5723E84-CD5F-E25E-C096-794DD573282F}"/>
          </ac:spMkLst>
        </pc:spChg>
      </pc:sldChg>
      <pc:sldChg chg="addSp delSp modSp add mod ord">
        <pc:chgData name="Caio Rodrigues" userId="9ce2624af9b64a3c" providerId="LiveId" clId="{ADE3B04F-AA51-4269-BB69-86F5526A17C7}" dt="2024-08-20T17:33:07.691" v="2135" actId="1076"/>
        <pc:sldMkLst>
          <pc:docMk/>
          <pc:sldMk cId="91443521" sldId="290"/>
        </pc:sldMkLst>
        <pc:spChg chg="mod">
          <ac:chgData name="Caio Rodrigues" userId="9ce2624af9b64a3c" providerId="LiveId" clId="{ADE3B04F-AA51-4269-BB69-86F5526A17C7}" dt="2024-08-20T16:56:21.789" v="1465" actId="20577"/>
          <ac:spMkLst>
            <pc:docMk/>
            <pc:sldMk cId="91443521" sldId="29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2" creationId="{CF1C7002-0581-4B34-264E-37010B86D34E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6" creationId="{6C706637-4209-1BA6-289E-746908A7C98B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3" creationId="{AFBF7256-259B-ADC8-5703-A0889AE4FA77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4" creationId="{E1DF00B9-5ECE-8BE0-A5DA-CEF97E3B6AD0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5" creationId="{4A57A0B7-3994-E489-B864-067431B92FDA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6" creationId="{D10A9535-7BAB-ECBC-D8EC-23B86723A9AC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7" creationId="{11DC3ED0-223C-845F-08AF-DA43AF0CB3E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8" creationId="{6D8B4168-92E6-62BF-F0B5-177D8F4BC9D9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9" creationId="{1C54A7A5-10A3-BE47-9549-0196FBE6168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41" creationId="{AC1FBE3C-E0FE-0D0E-0D67-237793DB1A6E}"/>
          </ac:spMkLst>
        </pc:spChg>
        <pc:spChg chg="add mod">
          <ac:chgData name="Caio Rodrigues" userId="9ce2624af9b64a3c" providerId="LiveId" clId="{ADE3B04F-AA51-4269-BB69-86F5526A17C7}" dt="2024-08-20T17:33:07.691" v="2135" actId="1076"/>
          <ac:spMkLst>
            <pc:docMk/>
            <pc:sldMk cId="91443521" sldId="290"/>
            <ac:spMk id="42" creationId="{99ABD182-605C-0931-27E4-3D92E1D21D8F}"/>
          </ac:spMkLst>
        </pc:spChg>
        <pc:picChg chg="del">
          <ac:chgData name="Caio Rodrigues" userId="9ce2624af9b64a3c" providerId="LiveId" clId="{ADE3B04F-AA51-4269-BB69-86F5526A17C7}" dt="2024-08-20T16:56:24.295" v="1467" actId="478"/>
          <ac:picMkLst>
            <pc:docMk/>
            <pc:sldMk cId="91443521" sldId="290"/>
            <ac:picMk id="3" creationId="{A12CC734-08B5-34AA-666E-5B1F051248EC}"/>
          </ac:picMkLst>
        </pc:picChg>
        <pc:picChg chg="add mod">
          <ac:chgData name="Caio Rodrigues" userId="9ce2624af9b64a3c" providerId="LiveId" clId="{ADE3B04F-AA51-4269-BB69-86F5526A17C7}" dt="2024-08-20T17:08:40.194" v="1758" actId="1076"/>
          <ac:picMkLst>
            <pc:docMk/>
            <pc:sldMk cId="91443521" sldId="290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0T17:10:56.216" v="1765" actId="478"/>
          <ac:picMkLst>
            <pc:docMk/>
            <pc:sldMk cId="91443521" sldId="290"/>
            <ac:picMk id="8" creationId="{F690ACE1-0514-6EFE-F965-37DF9BBDE9A0}"/>
          </ac:picMkLst>
        </pc:picChg>
        <pc:picChg chg="del">
          <ac:chgData name="Caio Rodrigues" userId="9ce2624af9b64a3c" providerId="LiveId" clId="{ADE3B04F-AA51-4269-BB69-86F5526A17C7}" dt="2024-08-20T16:56:23.721" v="1466" actId="478"/>
          <ac:picMkLst>
            <pc:docMk/>
            <pc:sldMk cId="91443521" sldId="290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1" creationId="{D4AEDD74-437E-ED0B-98F1-81CF747590AB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8" creationId="{BEDE78EA-E7F6-41DA-13D2-CD6D4F63BEBC}"/>
          </ac:picMkLst>
        </pc:picChg>
        <pc:picChg chg="add del mod modCrop">
          <ac:chgData name="Caio Rodrigues" userId="9ce2624af9b64a3c" providerId="LiveId" clId="{ADE3B04F-AA51-4269-BB69-86F5526A17C7}" dt="2024-08-20T17:11:19.640" v="1774" actId="478"/>
          <ac:picMkLst>
            <pc:docMk/>
            <pc:sldMk cId="91443521" sldId="290"/>
            <ac:picMk id="31" creationId="{F5CFE95C-F8E3-02E5-CC51-F1DD4F6FA63B}"/>
          </ac:picMkLst>
        </pc:picChg>
        <pc:picChg chg="add mod">
          <ac:chgData name="Caio Rodrigues" userId="9ce2624af9b64a3c" providerId="LiveId" clId="{ADE3B04F-AA51-4269-BB69-86F5526A17C7}" dt="2024-08-20T17:12:06.461" v="1781" actId="1582"/>
          <ac:picMkLst>
            <pc:docMk/>
            <pc:sldMk cId="91443521" sldId="290"/>
            <ac:picMk id="40" creationId="{5B0D97F4-7175-C25D-AACC-02314DBBED0E}"/>
          </ac:picMkLst>
        </pc:picChg>
        <pc:cxnChg chg="add mod">
          <ac:chgData name="Caio Rodrigues" userId="9ce2624af9b64a3c" providerId="LiveId" clId="{ADE3B04F-AA51-4269-BB69-86F5526A17C7}" dt="2024-08-20T17:10:56.216" v="1765" actId="478"/>
          <ac:cxnSpMkLst>
            <pc:docMk/>
            <pc:sldMk cId="91443521" sldId="290"/>
            <ac:cxnSpMk id="9" creationId="{BBC26841-1ECA-9544-27DC-62A7B68F8F37}"/>
          </ac:cxnSpMkLst>
        </pc:cxnChg>
        <pc:cxnChg chg="del">
          <ac:chgData name="Caio Rodrigues" userId="9ce2624af9b64a3c" providerId="LiveId" clId="{ADE3B04F-AA51-4269-BB69-86F5526A17C7}" dt="2024-08-20T16:56:26.863" v="1469" actId="478"/>
          <ac:cxnSpMkLst>
            <pc:docMk/>
            <pc:sldMk cId="91443521" sldId="290"/>
            <ac:cxnSpMk id="14" creationId="{DBA93E80-B50A-F37F-B084-E51E57F467DF}"/>
          </ac:cxnSpMkLst>
        </pc:cxnChg>
      </pc:sldChg>
      <pc:sldChg chg="add del">
        <pc:chgData name="Caio Rodrigues" userId="9ce2624af9b64a3c" providerId="LiveId" clId="{ADE3B04F-AA51-4269-BB69-86F5526A17C7}" dt="2024-08-20T16:56:10.741" v="1446" actId="47"/>
        <pc:sldMkLst>
          <pc:docMk/>
          <pc:sldMk cId="4105011548" sldId="290"/>
        </pc:sldMkLst>
      </pc:sldChg>
      <pc:sldChg chg="addSp delSp modSp add mod ord">
        <pc:chgData name="Caio Rodrigues" userId="9ce2624af9b64a3c" providerId="LiveId" clId="{ADE3B04F-AA51-4269-BB69-86F5526A17C7}" dt="2024-08-28T13:08:59.837" v="2183" actId="20577"/>
        <pc:sldMkLst>
          <pc:docMk/>
          <pc:sldMk cId="161344581" sldId="291"/>
        </pc:sldMkLst>
        <pc:spChg chg="mod">
          <ac:chgData name="Caio Rodrigues" userId="9ce2624af9b64a3c" providerId="LiveId" clId="{ADE3B04F-AA51-4269-BB69-86F5526A17C7}" dt="2024-08-20T16:59:55.280" v="1509" actId="1076"/>
          <ac:spMkLst>
            <pc:docMk/>
            <pc:sldMk cId="161344581" sldId="291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8-28T13:08:59.837" v="2183" actId="20577"/>
          <ac:spMkLst>
            <pc:docMk/>
            <pc:sldMk cId="161344581" sldId="291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0T17:46:20.625" v="2161" actId="1076"/>
          <ac:spMkLst>
            <pc:docMk/>
            <pc:sldMk cId="161344581" sldId="291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0T17:46:22.989" v="2162" actId="1076"/>
          <ac:spMkLst>
            <pc:docMk/>
            <pc:sldMk cId="161344581" sldId="291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0T17:46:25.167" v="2163" actId="1076"/>
          <ac:spMkLst>
            <pc:docMk/>
            <pc:sldMk cId="161344581" sldId="291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0T17:46:27.905" v="2164" actId="1076"/>
          <ac:spMkLst>
            <pc:docMk/>
            <pc:sldMk cId="161344581" sldId="291"/>
            <ac:spMk id="14" creationId="{30C2B7C4-20BA-288D-7F1C-0FC85C0F18E1}"/>
          </ac:spMkLst>
        </pc:spChg>
        <pc:picChg chg="del mod">
          <ac:chgData name="Caio Rodrigues" userId="9ce2624af9b64a3c" providerId="LiveId" clId="{ADE3B04F-AA51-4269-BB69-86F5526A17C7}" dt="2024-08-20T16:58:34.951" v="1493" actId="478"/>
          <ac:picMkLst>
            <pc:docMk/>
            <pc:sldMk cId="161344581" sldId="291"/>
            <ac:picMk id="3" creationId="{2B5E7EDF-7DC2-98DF-464D-A08258AA2B62}"/>
          </ac:picMkLst>
        </pc:picChg>
        <pc:picChg chg="add del mod ord">
          <ac:chgData name="Caio Rodrigues" userId="9ce2624af9b64a3c" providerId="LiveId" clId="{ADE3B04F-AA51-4269-BB69-86F5526A17C7}" dt="2024-08-20T17:46:06.510" v="2154" actId="478"/>
          <ac:picMkLst>
            <pc:docMk/>
            <pc:sldMk cId="161344581" sldId="291"/>
            <ac:picMk id="6" creationId="{958B70CF-04BA-281A-A573-E48D02695C1F}"/>
          </ac:picMkLst>
        </pc:picChg>
        <pc:picChg chg="del">
          <ac:chgData name="Caio Rodrigues" userId="9ce2624af9b64a3c" providerId="LiveId" clId="{ADE3B04F-AA51-4269-BB69-86F5526A17C7}" dt="2024-08-20T16:58:03.850" v="1478" actId="478"/>
          <ac:picMkLst>
            <pc:docMk/>
            <pc:sldMk cId="161344581" sldId="291"/>
            <ac:picMk id="9" creationId="{4056227D-9EA7-E129-E474-13E54C36D850}"/>
          </ac:picMkLst>
        </pc:picChg>
        <pc:picChg chg="add mod or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5" creationId="{8C0D4FE8-A38D-B8D6-983A-A2D47E923049}"/>
          </ac:picMkLst>
        </pc:picChg>
        <pc:picChg chg="add mo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7" creationId="{F409E8CE-81BF-3266-A91E-0BFA5C75DCF7}"/>
          </ac:picMkLst>
        </pc:picChg>
        <pc:picChg chg="add mod ord">
          <ac:chgData name="Caio Rodrigues" userId="9ce2624af9b64a3c" providerId="LiveId" clId="{ADE3B04F-AA51-4269-BB69-86F5526A17C7}" dt="2024-08-20T17:46:17.891" v="2160" actId="14100"/>
          <ac:picMkLst>
            <pc:docMk/>
            <pc:sldMk cId="161344581" sldId="291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0T17:34:05.387" v="2149" actId="1076"/>
        <pc:sldMkLst>
          <pc:docMk/>
          <pc:sldMk cId="41715349" sldId="292"/>
        </pc:sldMkLst>
        <pc:spChg chg="add mod">
          <ac:chgData name="Caio Rodrigues" userId="9ce2624af9b64a3c" providerId="LiveId" clId="{ADE3B04F-AA51-4269-BB69-86F5526A17C7}" dt="2024-08-20T17:30:53.056" v="2025" actId="1076"/>
          <ac:spMkLst>
            <pc:docMk/>
            <pc:sldMk cId="41715349" sldId="292"/>
            <ac:spMk id="7" creationId="{00A2632D-9367-A822-D8A0-96BD134266B8}"/>
          </ac:spMkLst>
        </pc:spChg>
        <pc:spChg chg="add mod">
          <ac:chgData name="Caio Rodrigues" userId="9ce2624af9b64a3c" providerId="LiveId" clId="{ADE3B04F-AA51-4269-BB69-86F5526A17C7}" dt="2024-08-20T17:34:05.387" v="2149" actId="1076"/>
          <ac:spMkLst>
            <pc:docMk/>
            <pc:sldMk cId="41715349" sldId="292"/>
            <ac:spMk id="14" creationId="{AB6CE84E-4970-3A2B-D6F4-6F2A3540EF34}"/>
          </ac:spMkLst>
        </pc:spChg>
        <pc:picChg chg="add mod">
          <ac:chgData name="Caio Rodrigues" userId="9ce2624af9b64a3c" providerId="LiveId" clId="{ADE3B04F-AA51-4269-BB69-86F5526A17C7}" dt="2024-08-20T17:33:51.721" v="2142" actId="1076"/>
          <ac:picMkLst>
            <pc:docMk/>
            <pc:sldMk cId="41715349" sldId="292"/>
            <ac:picMk id="3" creationId="{0A3B7775-FB30-A435-AC6A-2EFC8A9251E2}"/>
          </ac:picMkLst>
        </pc:picChg>
        <pc:picChg chg="del">
          <ac:chgData name="Caio Rodrigues" userId="9ce2624af9b64a3c" providerId="LiveId" clId="{ADE3B04F-AA51-4269-BB69-86F5526A17C7}" dt="2024-08-20T17:29:59.158" v="1992" actId="478"/>
          <ac:picMkLst>
            <pc:docMk/>
            <pc:sldMk cId="41715349" sldId="292"/>
            <ac:picMk id="6" creationId="{8FAE05BA-F463-4F74-8E35-8026C9C6570B}"/>
          </ac:picMkLst>
        </pc:picChg>
        <pc:picChg chg="add mod">
          <ac:chgData name="Caio Rodrigues" userId="9ce2624af9b64a3c" providerId="LiveId" clId="{ADE3B04F-AA51-4269-BB69-86F5526A17C7}" dt="2024-08-20T17:33:49.688" v="2141" actId="14100"/>
          <ac:picMkLst>
            <pc:docMk/>
            <pc:sldMk cId="41715349" sldId="292"/>
            <ac:picMk id="10" creationId="{586A6695-E628-C504-F492-7FFCDE32D6A1}"/>
          </ac:picMkLst>
        </pc:picChg>
        <pc:picChg chg="add del">
          <ac:chgData name="Caio Rodrigues" userId="9ce2624af9b64a3c" providerId="LiveId" clId="{ADE3B04F-AA51-4269-BB69-86F5526A17C7}" dt="2024-08-20T17:33:54.612" v="2144" actId="22"/>
          <ac:picMkLst>
            <pc:docMk/>
            <pc:sldMk cId="41715349" sldId="292"/>
            <ac:picMk id="13" creationId="{F2E1D288-1BEA-549F-FFE8-82E06932A56E}"/>
          </ac:picMkLst>
        </pc:picChg>
        <pc:picChg chg="del">
          <ac:chgData name="Caio Rodrigues" userId="9ce2624af9b64a3c" providerId="LiveId" clId="{ADE3B04F-AA51-4269-BB69-86F5526A17C7}" dt="2024-08-20T17:29:57.116" v="1990" actId="478"/>
          <ac:picMkLst>
            <pc:docMk/>
            <pc:sldMk cId="41715349" sldId="292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0T17:29:58.260" v="1991" actId="478"/>
          <ac:cxnSpMkLst>
            <pc:docMk/>
            <pc:sldMk cId="41715349" sldId="292"/>
            <ac:cxnSpMk id="9" creationId="{BBC26841-1ECA-9544-27DC-62A7B68F8F37}"/>
          </ac:cxnSpMkLst>
        </pc:cxnChg>
      </pc:sldChg>
      <pc:sldChg chg="addSp delSp modSp add mod ord">
        <pc:chgData name="Caio Rodrigues" userId="9ce2624af9b64a3c" providerId="LiveId" clId="{ADE3B04F-AA51-4269-BB69-86F5526A17C7}" dt="2024-08-29T02:34:02.634" v="2563" actId="22"/>
        <pc:sldMkLst>
          <pc:docMk/>
          <pc:sldMk cId="436434517" sldId="293"/>
        </pc:sldMkLst>
        <pc:spChg chg="mod">
          <ac:chgData name="Caio Rodrigues" userId="9ce2624af9b64a3c" providerId="LiveId" clId="{ADE3B04F-AA51-4269-BB69-86F5526A17C7}" dt="2024-08-28T13:01:08.957" v="2182" actId="20577"/>
          <ac:spMkLst>
            <pc:docMk/>
            <pc:sldMk cId="436434517" sldId="293"/>
            <ac:spMk id="5" creationId="{A5723E84-CD5F-E25E-C096-794DD573282F}"/>
          </ac:spMkLst>
        </pc:spChg>
        <pc:picChg chg="add del">
          <ac:chgData name="Caio Rodrigues" userId="9ce2624af9b64a3c" providerId="LiveId" clId="{ADE3B04F-AA51-4269-BB69-86F5526A17C7}" dt="2024-08-29T02:34:02.634" v="2563" actId="22"/>
          <ac:picMkLst>
            <pc:docMk/>
            <pc:sldMk cId="436434517" sldId="293"/>
            <ac:picMk id="6" creationId="{986CA2BC-41EF-FF4E-C055-F7ECC3B162E0}"/>
          </ac:picMkLst>
        </pc:picChg>
      </pc:sldChg>
      <pc:sldChg chg="addSp delSp modSp add mod ord">
        <pc:chgData name="Caio Rodrigues" userId="9ce2624af9b64a3c" providerId="LiveId" clId="{ADE3B04F-AA51-4269-BB69-86F5526A17C7}" dt="2024-08-29T03:01:52.638" v="2635" actId="1076"/>
        <pc:sldMkLst>
          <pc:docMk/>
          <pc:sldMk cId="1242807567" sldId="294"/>
        </pc:sldMkLst>
        <pc:spChg chg="mod">
          <ac:chgData name="Caio Rodrigues" userId="9ce2624af9b64a3c" providerId="LiveId" clId="{ADE3B04F-AA51-4269-BB69-86F5526A17C7}" dt="2024-08-28T17:25:08.162" v="2226" actId="20577"/>
          <ac:spMkLst>
            <pc:docMk/>
            <pc:sldMk cId="1242807567" sldId="294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8-28T23:29:22.696" v="2300"/>
          <ac:spMkLst>
            <pc:docMk/>
            <pc:sldMk cId="1242807567" sldId="294"/>
            <ac:spMk id="15" creationId="{E621AB6D-870E-A225-B792-655C8D5A1DAF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6" creationId="{013947A5-BDEA-979A-10AE-CDC14B0FE50A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9" creationId="{BBB3A02B-6168-F6FA-2888-DF3DC9C038E3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6" creationId="{73B8F1C8-2788-6A0E-5F1F-8CE2968C9699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7" creationId="{40512ECF-37D7-4225-FEF4-5E0118048A5C}"/>
          </ac:spMkLst>
        </pc:spChg>
        <pc:spChg chg="del">
          <ac:chgData name="Caio Rodrigues" userId="9ce2624af9b64a3c" providerId="LiveId" clId="{ADE3B04F-AA51-4269-BB69-86F5526A17C7}" dt="2024-08-28T17:24:35.239" v="2194" actId="478"/>
          <ac:spMkLst>
            <pc:docMk/>
            <pc:sldMk cId="1242807567" sldId="294"/>
            <ac:spMk id="42" creationId="{99ABD182-605C-0931-27E4-3D92E1D21D8F}"/>
          </ac:spMkLst>
        </pc:spChg>
        <pc:picChg chg="add del mod modCrop">
          <ac:chgData name="Caio Rodrigues" userId="9ce2624af9b64a3c" providerId="LiveId" clId="{ADE3B04F-AA51-4269-BB69-86F5526A17C7}" dt="2024-08-28T23:29:03.831" v="2290" actId="478"/>
          <ac:picMkLst>
            <pc:docMk/>
            <pc:sldMk cId="1242807567" sldId="294"/>
            <ac:picMk id="3" creationId="{4C0A6218-48C9-3B92-71D2-430AEEADEB46}"/>
          </ac:picMkLst>
        </pc:picChg>
        <pc:picChg chg="del">
          <ac:chgData name="Caio Rodrigues" userId="9ce2624af9b64a3c" providerId="LiveId" clId="{ADE3B04F-AA51-4269-BB69-86F5526A17C7}" dt="2024-08-28T17:24:32.074" v="2191" actId="478"/>
          <ac:picMkLst>
            <pc:docMk/>
            <pc:sldMk cId="1242807567" sldId="294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8T23:27:49.866" v="2279" actId="478"/>
          <ac:picMkLst>
            <pc:docMk/>
            <pc:sldMk cId="1242807567" sldId="294"/>
            <ac:picMk id="8" creationId="{96478A5C-67D3-3985-C8AF-5B4726C5A13F}"/>
          </ac:picMkLst>
        </pc:picChg>
        <pc:picChg chg="add del mod">
          <ac:chgData name="Caio Rodrigues" userId="9ce2624af9b64a3c" providerId="LiveId" clId="{ADE3B04F-AA51-4269-BB69-86F5526A17C7}" dt="2024-08-28T23:34:11.153" v="2345" actId="478"/>
          <ac:picMkLst>
            <pc:docMk/>
            <pc:sldMk cId="1242807567" sldId="294"/>
            <ac:picMk id="12" creationId="{897AE647-385B-F296-3A9F-B21A5D101225}"/>
          </ac:picMkLst>
        </pc:picChg>
        <pc:picChg chg="add mod">
          <ac:chgData name="Caio Rodrigues" userId="9ce2624af9b64a3c" providerId="LiveId" clId="{ADE3B04F-AA51-4269-BB69-86F5526A17C7}" dt="2024-08-29T03:01:52.638" v="2635" actId="1076"/>
          <ac:picMkLst>
            <pc:docMk/>
            <pc:sldMk cId="1242807567" sldId="294"/>
            <ac:picMk id="14" creationId="{5BC74260-3C9A-C1E0-4071-D77BFD959D6C}"/>
          </ac:picMkLst>
        </pc:picChg>
        <pc:picChg chg="add mod">
          <ac:chgData name="Caio Rodrigues" userId="9ce2624af9b64a3c" providerId="LiveId" clId="{ADE3B04F-AA51-4269-BB69-86F5526A17C7}" dt="2024-08-29T02:18:54.873" v="2546" actId="14100"/>
          <ac:picMkLst>
            <pc:docMk/>
            <pc:sldMk cId="1242807567" sldId="294"/>
            <ac:picMk id="18" creationId="{4F5E0392-7A1D-9D92-7754-9196C70F5EE3}"/>
          </ac:picMkLst>
        </pc:picChg>
        <pc:picChg chg="add del mod">
          <ac:chgData name="Caio Rodrigues" userId="9ce2624af9b64a3c" providerId="LiveId" clId="{ADE3B04F-AA51-4269-BB69-86F5526A17C7}" dt="2024-08-29T02:16:46.846" v="2529" actId="478"/>
          <ac:picMkLst>
            <pc:docMk/>
            <pc:sldMk cId="1242807567" sldId="294"/>
            <ac:picMk id="21" creationId="{6B68EB41-A6BE-FF6A-CEC5-EA4711B835EC}"/>
          </ac:picMkLst>
        </pc:picChg>
        <pc:picChg chg="add del mod">
          <ac:chgData name="Caio Rodrigues" userId="9ce2624af9b64a3c" providerId="LiveId" clId="{ADE3B04F-AA51-4269-BB69-86F5526A17C7}" dt="2024-08-29T02:18:39.716" v="2536" actId="478"/>
          <ac:picMkLst>
            <pc:docMk/>
            <pc:sldMk cId="1242807567" sldId="294"/>
            <ac:picMk id="23" creationId="{3BE688CC-8408-EB27-31B8-DDB7D904F69A}"/>
          </ac:picMkLst>
        </pc:picChg>
        <pc:picChg chg="add mod">
          <ac:chgData name="Caio Rodrigues" userId="9ce2624af9b64a3c" providerId="LiveId" clId="{ADE3B04F-AA51-4269-BB69-86F5526A17C7}" dt="2024-08-29T02:19:20.553" v="2552" actId="1076"/>
          <ac:picMkLst>
            <pc:docMk/>
            <pc:sldMk cId="1242807567" sldId="294"/>
            <ac:picMk id="25" creationId="{229BB098-173F-04EA-183F-08A223827E45}"/>
          </ac:picMkLst>
        </pc:picChg>
        <pc:picChg chg="del">
          <ac:chgData name="Caio Rodrigues" userId="9ce2624af9b64a3c" providerId="LiveId" clId="{ADE3B04F-AA51-4269-BB69-86F5526A17C7}" dt="2024-08-28T17:24:33.589" v="2193" actId="478"/>
          <ac:picMkLst>
            <pc:docMk/>
            <pc:sldMk cId="1242807567" sldId="294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8T17:24:33.071" v="2192" actId="478"/>
          <ac:cxnSpMkLst>
            <pc:docMk/>
            <pc:sldMk cId="1242807567" sldId="294"/>
            <ac:cxnSpMk id="9" creationId="{BBC26841-1ECA-9544-27DC-62A7B68F8F37}"/>
          </ac:cxnSpMkLst>
        </pc:cxnChg>
      </pc:sldChg>
      <pc:sldChg chg="addSp delSp modSp add mod">
        <pc:chgData name="Caio Rodrigues" userId="9ce2624af9b64a3c" providerId="LiveId" clId="{ADE3B04F-AA51-4269-BB69-86F5526A17C7}" dt="2024-08-29T01:52:19.574" v="2478" actId="1076"/>
        <pc:sldMkLst>
          <pc:docMk/>
          <pc:sldMk cId="1571406954" sldId="295"/>
        </pc:sldMkLst>
        <pc:spChg chg="add mod">
          <ac:chgData name="Caio Rodrigues" userId="9ce2624af9b64a3c" providerId="LiveId" clId="{ADE3B04F-AA51-4269-BB69-86F5526A17C7}" dt="2024-08-29T01:50:24.231" v="2351"/>
          <ac:spMkLst>
            <pc:docMk/>
            <pc:sldMk cId="1571406954" sldId="295"/>
            <ac:spMk id="9" creationId="{27D49CA7-5551-3E19-97EF-17DA3252B979}"/>
          </ac:spMkLst>
        </pc:spChg>
        <pc:spChg chg="add mod">
          <ac:chgData name="Caio Rodrigues" userId="9ce2624af9b64a3c" providerId="LiveId" clId="{ADE3B04F-AA51-4269-BB69-86F5526A17C7}" dt="2024-08-29T01:52:19.574" v="2478" actId="1076"/>
          <ac:spMkLst>
            <pc:docMk/>
            <pc:sldMk cId="1571406954" sldId="295"/>
            <ac:spMk id="10" creationId="{C6123064-C81D-514F-F402-720C9C18F332}"/>
          </ac:spMkLst>
        </pc:spChg>
        <pc:spChg chg="add mod">
          <ac:chgData name="Caio Rodrigues" userId="9ce2624af9b64a3c" providerId="LiveId" clId="{ADE3B04F-AA51-4269-BB69-86F5526A17C7}" dt="2024-08-29T01:52:19.574" v="2478" actId="1076"/>
          <ac:spMkLst>
            <pc:docMk/>
            <pc:sldMk cId="1571406954" sldId="295"/>
            <ac:spMk id="12" creationId="{CC4F00C7-5814-2097-880F-BA71A225AA44}"/>
          </ac:spMkLst>
        </pc:spChg>
        <pc:picChg chg="del">
          <ac:chgData name="Caio Rodrigues" userId="9ce2624af9b64a3c" providerId="LiveId" clId="{ADE3B04F-AA51-4269-BB69-86F5526A17C7}" dt="2024-08-28T17:28:22.747" v="2244" actId="478"/>
          <ac:picMkLst>
            <pc:docMk/>
            <pc:sldMk cId="1571406954" sldId="295"/>
            <ac:picMk id="3" creationId="{4C0A6218-48C9-3B92-71D2-430AEEADEB46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6" creationId="{282FAF1F-B824-2668-80C8-3E6B133D7D1D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7" creationId="{D56F50B0-434F-4E0C-1CE2-FB87CC2C26E5}"/>
          </ac:picMkLst>
        </pc:picChg>
        <pc:picChg chg="del">
          <ac:chgData name="Caio Rodrigues" userId="9ce2624af9b64a3c" providerId="LiveId" clId="{ADE3B04F-AA51-4269-BB69-86F5526A17C7}" dt="2024-08-28T17:28:23.149" v="2245" actId="478"/>
          <ac:picMkLst>
            <pc:docMk/>
            <pc:sldMk cId="1571406954" sldId="295"/>
            <ac:picMk id="8" creationId="{96478A5C-67D3-3985-C8AF-5B4726C5A13F}"/>
          </ac:picMkLst>
        </pc:picChg>
      </pc:sldChg>
      <pc:sldChg chg="addSp delSp modSp add mod ord">
        <pc:chgData name="Caio Rodrigues" userId="9ce2624af9b64a3c" providerId="LiveId" clId="{ADE3B04F-AA51-4269-BB69-86F5526A17C7}" dt="2024-08-29T02:56:16.632" v="2628" actId="20577"/>
        <pc:sldMkLst>
          <pc:docMk/>
          <pc:sldMk cId="1910725025" sldId="296"/>
        </pc:sldMkLst>
        <pc:spChg chg="del">
          <ac:chgData name="Caio Rodrigues" userId="9ce2624af9b64a3c" providerId="LiveId" clId="{ADE3B04F-AA51-4269-BB69-86F5526A17C7}" dt="2024-08-29T02:45:01.691" v="2583" actId="478"/>
          <ac:spMkLst>
            <pc:docMk/>
            <pc:sldMk cId="1910725025" sldId="296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2:33:38.630" v="2557" actId="478"/>
          <ac:spMkLst>
            <pc:docMk/>
            <pc:sldMk cId="1910725025" sldId="296"/>
            <ac:spMk id="8" creationId="{C0C3E9A2-74B0-AD29-C8F8-4BF02E7F4954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2:45:31.483" v="2590" actId="478"/>
          <ac:spMkLst>
            <pc:docMk/>
            <pc:sldMk cId="1910725025" sldId="296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2:33:42.317" v="2560" actId="478"/>
          <ac:spMkLst>
            <pc:docMk/>
            <pc:sldMk cId="1910725025" sldId="296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4" creationId="{30C2B7C4-20BA-288D-7F1C-0FC85C0F18E1}"/>
          </ac:spMkLst>
        </pc:spChg>
        <pc:spChg chg="add del mod">
          <ac:chgData name="Caio Rodrigues" userId="9ce2624af9b64a3c" providerId="LiveId" clId="{ADE3B04F-AA51-4269-BB69-86F5526A17C7}" dt="2024-08-29T02:45:18.898" v="2586" actId="478"/>
          <ac:spMkLst>
            <pc:docMk/>
            <pc:sldMk cId="1910725025" sldId="296"/>
            <ac:spMk id="16" creationId="{7EDF437D-8000-525A-AC90-3391AD820893}"/>
          </ac:spMkLst>
        </pc:spChg>
        <pc:spChg chg="add mod">
          <ac:chgData name="Caio Rodrigues" userId="9ce2624af9b64a3c" providerId="LiveId" clId="{ADE3B04F-AA51-4269-BB69-86F5526A17C7}" dt="2024-08-29T02:56:16.632" v="2628" actId="20577"/>
          <ac:spMkLst>
            <pc:docMk/>
            <pc:sldMk cId="1910725025" sldId="296"/>
            <ac:spMk id="18" creationId="{551A9958-9839-C524-CDC3-6A02662945F3}"/>
          </ac:spMkLst>
        </pc:spChg>
        <pc:picChg chg="add mod">
          <ac:chgData name="Caio Rodrigues" userId="9ce2624af9b64a3c" providerId="LiveId" clId="{ADE3B04F-AA51-4269-BB69-86F5526A17C7}" dt="2024-08-29T02:47:44.432" v="2606" actId="1076"/>
          <ac:picMkLst>
            <pc:docMk/>
            <pc:sldMk cId="1910725025" sldId="296"/>
            <ac:picMk id="3" creationId="{F539F558-18DD-6F89-A309-15C6EAEEDAD4}"/>
          </ac:picMkLst>
        </pc:picChg>
        <pc:picChg chg="add mod">
          <ac:chgData name="Caio Rodrigues" userId="9ce2624af9b64a3c" providerId="LiveId" clId="{ADE3B04F-AA51-4269-BB69-86F5526A17C7}" dt="2024-08-29T02:47:36.306" v="2605" actId="1076"/>
          <ac:picMkLst>
            <pc:docMk/>
            <pc:sldMk cId="1910725025" sldId="296"/>
            <ac:picMk id="7" creationId="{49BDFAD6-4E2D-B637-6554-FBC0EC154610}"/>
          </ac:picMkLst>
        </pc:picChg>
        <pc:picChg chg="del">
          <ac:chgData name="Caio Rodrigues" userId="9ce2624af9b64a3c" providerId="LiveId" clId="{ADE3B04F-AA51-4269-BB69-86F5526A17C7}" dt="2024-08-29T02:33:39.144" v="2558" actId="478"/>
          <ac:picMkLst>
            <pc:docMk/>
            <pc:sldMk cId="1910725025" sldId="296"/>
            <ac:picMk id="15" creationId="{8C0D4FE8-A38D-B8D6-983A-A2D47E923049}"/>
          </ac:picMkLst>
        </pc:picChg>
        <pc:picChg chg="del">
          <ac:chgData name="Caio Rodrigues" userId="9ce2624af9b64a3c" providerId="LiveId" clId="{ADE3B04F-AA51-4269-BB69-86F5526A17C7}" dt="2024-08-29T02:33:39.575" v="2559" actId="478"/>
          <ac:picMkLst>
            <pc:docMk/>
            <pc:sldMk cId="1910725025" sldId="296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2:33:37.349" v="2556" actId="478"/>
          <ac:picMkLst>
            <pc:docMk/>
            <pc:sldMk cId="1910725025" sldId="296"/>
            <ac:picMk id="19" creationId="{4FC40CC3-9E8C-E817-2FB0-68186F1C949F}"/>
          </ac:picMkLst>
        </pc:picChg>
        <pc:cxnChg chg="add mod">
          <ac:chgData name="Caio Rodrigues" userId="9ce2624af9b64a3c" providerId="LiveId" clId="{ADE3B04F-AA51-4269-BB69-86F5526A17C7}" dt="2024-08-29T02:47:36.306" v="2605" actId="1076"/>
          <ac:cxnSpMkLst>
            <pc:docMk/>
            <pc:sldMk cId="1910725025" sldId="296"/>
            <ac:cxnSpMk id="9" creationId="{C25A49DC-82B1-C64E-5C1B-795E55E2A85B}"/>
          </ac:cxnSpMkLst>
        </pc:cxnChg>
      </pc:sldChg>
      <pc:sldChg chg="addSp delSp modSp add mod ord">
        <pc:chgData name="Caio Rodrigues" userId="9ce2624af9b64a3c" providerId="LiveId" clId="{ADE3B04F-AA51-4269-BB69-86F5526A17C7}" dt="2024-08-29T03:21:03.826" v="2741" actId="1076"/>
        <pc:sldMkLst>
          <pc:docMk/>
          <pc:sldMk cId="3855403634" sldId="297"/>
        </pc:sldMkLst>
        <pc:spChg chg="add mod">
          <ac:chgData name="Caio Rodrigues" userId="9ce2624af9b64a3c" providerId="LiveId" clId="{ADE3B04F-AA51-4269-BB69-86F5526A17C7}" dt="2024-08-29T03:05:34.249" v="2644" actId="1076"/>
          <ac:spMkLst>
            <pc:docMk/>
            <pc:sldMk cId="3855403634" sldId="297"/>
            <ac:spMk id="2" creationId="{89B08FF9-1F7A-98DB-65CB-533E0619D928}"/>
          </ac:spMkLst>
        </pc:spChg>
        <pc:spChg chg="del">
          <ac:chgData name="Caio Rodrigues" userId="9ce2624af9b64a3c" providerId="LiveId" clId="{ADE3B04F-AA51-4269-BB69-86F5526A17C7}" dt="2024-08-29T03:05:24.445" v="2639" actId="478"/>
          <ac:spMkLst>
            <pc:docMk/>
            <pc:sldMk cId="3855403634" sldId="297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05:46.694" v="2646" actId="478"/>
          <ac:spMkLst>
            <pc:docMk/>
            <pc:sldMk cId="3855403634" sldId="297"/>
            <ac:spMk id="7" creationId="{00A2632D-9367-A822-D8A0-96BD134266B8}"/>
          </ac:spMkLst>
        </pc:spChg>
        <pc:spChg chg="mod">
          <ac:chgData name="Caio Rodrigues" userId="9ce2624af9b64a3c" providerId="LiveId" clId="{ADE3B04F-AA51-4269-BB69-86F5526A17C7}" dt="2024-08-29T03:05:27.489" v="2642" actId="1076"/>
          <ac:spMkLst>
            <pc:docMk/>
            <pc:sldMk cId="3855403634" sldId="297"/>
            <ac:spMk id="11" creationId="{5097425B-F07C-BEF9-9436-BDE5F00B62EE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3" creationId="{3D192094-BC10-179C-8559-43440831BDAC}"/>
          </ac:spMkLst>
        </pc:spChg>
        <pc:spChg chg="del">
          <ac:chgData name="Caio Rodrigues" userId="9ce2624af9b64a3c" providerId="LiveId" clId="{ADE3B04F-AA51-4269-BB69-86F5526A17C7}" dt="2024-08-29T03:05:48.380" v="2648" actId="478"/>
          <ac:spMkLst>
            <pc:docMk/>
            <pc:sldMk cId="3855403634" sldId="297"/>
            <ac:spMk id="14" creationId="{AB6CE84E-4970-3A2B-D6F4-6F2A3540EF34}"/>
          </ac:spMkLst>
        </pc:spChg>
        <pc:spChg chg="add mod or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5" creationId="{0FB8337B-5AFE-E8B0-9227-58FBCD29C690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6" creationId="{EB2D51C7-3B2C-A6BC-C754-AAAD39B423C4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7" creationId="{B01DC624-4BC0-E9AC-4F28-0D6203C08691}"/>
          </ac:spMkLst>
        </pc:spChg>
        <pc:picChg chg="del">
          <ac:chgData name="Caio Rodrigues" userId="9ce2624af9b64a3c" providerId="LiveId" clId="{ADE3B04F-AA51-4269-BB69-86F5526A17C7}" dt="2024-08-29T03:05:45.544" v="2645" actId="478"/>
          <ac:picMkLst>
            <pc:docMk/>
            <pc:sldMk cId="3855403634" sldId="297"/>
            <ac:picMk id="3" creationId="{0A3B7775-FB30-A435-AC6A-2EFC8A9251E2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8" creationId="{27932195-390C-14DD-ACD6-8B749F455D97}"/>
          </ac:picMkLst>
        </pc:picChg>
        <pc:picChg chg="del">
          <ac:chgData name="Caio Rodrigues" userId="9ce2624af9b64a3c" providerId="LiveId" clId="{ADE3B04F-AA51-4269-BB69-86F5526A17C7}" dt="2024-08-29T03:05:47.139" v="2647" actId="478"/>
          <ac:picMkLst>
            <pc:docMk/>
            <pc:sldMk cId="3855403634" sldId="297"/>
            <ac:picMk id="10" creationId="{586A6695-E628-C504-F492-7FFCDE32D6A1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12" creationId="{203765C7-EF15-9FC9-EFB4-9AEEDED9705C}"/>
          </ac:picMkLst>
        </pc:picChg>
      </pc:sldChg>
      <pc:sldChg chg="addSp delSp modSp add mod">
        <pc:chgData name="Caio Rodrigues" userId="9ce2624af9b64a3c" providerId="LiveId" clId="{ADE3B04F-AA51-4269-BB69-86F5526A17C7}" dt="2024-08-29T03:51:50.049" v="2799" actId="1076"/>
        <pc:sldMkLst>
          <pc:docMk/>
          <pc:sldMk cId="3842645580" sldId="298"/>
        </pc:sldMkLst>
        <pc:spChg chg="mod">
          <ac:chgData name="Caio Rodrigues" userId="9ce2624af9b64a3c" providerId="LiveId" clId="{ADE3B04F-AA51-4269-BB69-86F5526A17C7}" dt="2024-08-29T03:47:20.447" v="2783" actId="403"/>
          <ac:spMkLst>
            <pc:docMk/>
            <pc:sldMk cId="3842645580" sldId="298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46:57.727" v="2755" actId="478"/>
          <ac:spMkLst>
            <pc:docMk/>
            <pc:sldMk cId="3842645580" sldId="298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4" creationId="{30C2B7C4-20BA-288D-7F1C-0FC85C0F18E1}"/>
          </ac:spMkLst>
        </pc:spChg>
        <pc:picChg chg="add mod ord">
          <ac:chgData name="Caio Rodrigues" userId="9ce2624af9b64a3c" providerId="LiveId" clId="{ADE3B04F-AA51-4269-BB69-86F5526A17C7}" dt="2024-08-29T03:51:50.049" v="2799" actId="1076"/>
          <ac:picMkLst>
            <pc:docMk/>
            <pc:sldMk cId="3842645580" sldId="298"/>
            <ac:picMk id="3" creationId="{61CFCE2E-7C14-9EDF-E806-87136C0756C0}"/>
          </ac:picMkLst>
        </pc:picChg>
        <pc:picChg chg="add mod">
          <ac:chgData name="Caio Rodrigues" userId="9ce2624af9b64a3c" providerId="LiveId" clId="{ADE3B04F-AA51-4269-BB69-86F5526A17C7}" dt="2024-08-29T03:48:00.564" v="2794" actId="1076"/>
          <ac:picMkLst>
            <pc:docMk/>
            <pc:sldMk cId="3842645580" sldId="298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47:37.839" v="2784" actId="478"/>
          <ac:picMkLst>
            <pc:docMk/>
            <pc:sldMk cId="3842645580" sldId="298"/>
            <ac:picMk id="15" creationId="{8C0D4FE8-A38D-B8D6-983A-A2D47E923049}"/>
          </ac:picMkLst>
        </pc:picChg>
        <pc:picChg chg="add mod ord">
          <ac:chgData name="Caio Rodrigues" userId="9ce2624af9b64a3c" providerId="LiveId" clId="{ADE3B04F-AA51-4269-BB69-86F5526A17C7}" dt="2024-08-29T03:48:08.209" v="2796" actId="1076"/>
          <ac:picMkLst>
            <pc:docMk/>
            <pc:sldMk cId="3842645580" sldId="298"/>
            <ac:picMk id="16" creationId="{C79A69CA-7C7E-AA48-8EBE-0A655413F444}"/>
          </ac:picMkLst>
        </pc:picChg>
        <pc:picChg chg="del">
          <ac:chgData name="Caio Rodrigues" userId="9ce2624af9b64a3c" providerId="LiveId" clId="{ADE3B04F-AA51-4269-BB69-86F5526A17C7}" dt="2024-08-29T03:47:45.708" v="2789" actId="478"/>
          <ac:picMkLst>
            <pc:docMk/>
            <pc:sldMk cId="3842645580" sldId="298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3:22:31.080" v="2743" actId="478"/>
          <ac:picMkLst>
            <pc:docMk/>
            <pc:sldMk cId="3842645580" sldId="298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9T04:47:54.640" v="3303" actId="20577"/>
        <pc:sldMkLst>
          <pc:docMk/>
          <pc:sldMk cId="830068899" sldId="299"/>
        </pc:sldMkLst>
        <pc:spChg chg="add mod">
          <ac:chgData name="Caio Rodrigues" userId="9ce2624af9b64a3c" providerId="LiveId" clId="{ADE3B04F-AA51-4269-BB69-86F5526A17C7}" dt="2024-08-29T04:47:54.640" v="3303" actId="20577"/>
          <ac:spMkLst>
            <pc:docMk/>
            <pc:sldMk cId="830068899" sldId="299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8" creationId="{16A54E01-C049-99BB-8C91-CA897460AE96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4:40:52.801" v="3080" actId="478"/>
          <ac:spMkLst>
            <pc:docMk/>
            <pc:sldMk cId="830068899" sldId="299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4" creationId="{30C2B7C4-20BA-288D-7F1C-0FC85C0F18E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5" creationId="{C6A7F2A6-F0A6-A7D5-CA84-1BA9D1008927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6" creationId="{5971EB85-57EA-5D53-504A-7DA324FE1AC5}"/>
          </ac:spMkLst>
        </pc:spChg>
        <pc:spChg chg="add del mod">
          <ac:chgData name="Caio Rodrigues" userId="9ce2624af9b64a3c" providerId="LiveId" clId="{ADE3B04F-AA51-4269-BB69-86F5526A17C7}" dt="2024-08-29T04:42:26.444" v="3177" actId="478"/>
          <ac:spMkLst>
            <pc:docMk/>
            <pc:sldMk cId="830068899" sldId="299"/>
            <ac:spMk id="27" creationId="{73DDAF51-DFF3-0ADC-A54C-48A6C5145F89}"/>
          </ac:spMkLst>
        </pc:spChg>
        <pc:picChg chg="del">
          <ac:chgData name="Caio Rodrigues" userId="9ce2624af9b64a3c" providerId="LiveId" clId="{ADE3B04F-AA51-4269-BB69-86F5526A17C7}" dt="2024-08-29T03:54:10.943" v="2801" actId="478"/>
          <ac:picMkLst>
            <pc:docMk/>
            <pc:sldMk cId="830068899" sldId="299"/>
            <ac:picMk id="3" creationId="{61CFCE2E-7C14-9EDF-E806-87136C0756C0}"/>
          </ac:picMkLst>
        </pc:picChg>
        <pc:picChg chg="mo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54:12.995" v="2803" actId="478"/>
          <ac:picMkLst>
            <pc:docMk/>
            <pc:sldMk cId="830068899" sldId="299"/>
            <ac:picMk id="16" creationId="{C79A69CA-7C7E-AA48-8EBE-0A655413F444}"/>
          </ac:picMkLst>
        </pc:picChg>
        <pc:picChg chg="add del mod">
          <ac:chgData name="Caio Rodrigues" userId="9ce2624af9b64a3c" providerId="LiveId" clId="{ADE3B04F-AA51-4269-BB69-86F5526A17C7}" dt="2024-08-29T04:26:30.808" v="2873" actId="478"/>
          <ac:picMkLst>
            <pc:docMk/>
            <pc:sldMk cId="830068899" sldId="299"/>
            <ac:picMk id="17" creationId="{6FD21C5F-775C-3E1E-2257-CFD7E2E75E14}"/>
          </ac:picMkLst>
        </pc:picChg>
        <pc:picChg chg="add del">
          <ac:chgData name="Caio Rodrigues" userId="9ce2624af9b64a3c" providerId="LiveId" clId="{ADE3B04F-AA51-4269-BB69-86F5526A17C7}" dt="2024-08-29T04:26:33.446" v="2875" actId="22"/>
          <ac:picMkLst>
            <pc:docMk/>
            <pc:sldMk cId="830068899" sldId="299"/>
            <ac:picMk id="21" creationId="{3C55EE2F-7E0B-821D-65BB-4E59CA92914A}"/>
          </ac:picMkLst>
        </pc:picChg>
        <pc:picChg chg="add mod or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23" creationId="{50BB5E9A-2279-408B-10F6-5DDB3DD966EE}"/>
          </ac:picMkLst>
        </pc:pic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6" creationId="{4777C77D-F251-C043-CCC1-BF25EF2F7A13}"/>
          </ac:cxnSpMkLst>
        </pc:cxn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18" creationId="{A6601B9C-AB22-7B3D-9889-939070B151F4}"/>
          </ac:cxnSpMkLst>
        </pc:cxnChg>
      </pc:sldChg>
      <pc:sldChg chg="addSp delSp modSp add mod">
        <pc:chgData name="Caio Rodrigues" userId="9ce2624af9b64a3c" providerId="LiveId" clId="{ADE3B04F-AA51-4269-BB69-86F5526A17C7}" dt="2024-08-29T17:07:21.416" v="3904" actId="1076"/>
        <pc:sldMkLst>
          <pc:docMk/>
          <pc:sldMk cId="3812559108" sldId="300"/>
        </pc:sldMkLst>
        <pc:spChg chg="del">
          <ac:chgData name="Caio Rodrigues" userId="9ce2624af9b64a3c" providerId="LiveId" clId="{ADE3B04F-AA51-4269-BB69-86F5526A17C7}" dt="2024-08-29T15:51:08.428" v="3312" actId="478"/>
          <ac:spMkLst>
            <pc:docMk/>
            <pc:sldMk cId="3812559108" sldId="300"/>
            <ac:spMk id="2" creationId="{56095E3A-D8CF-E870-4B34-29921DA53D21}"/>
          </ac:spMkLst>
        </pc:spChg>
        <pc:spChg chg="mod">
          <ac:chgData name="Caio Rodrigues" userId="9ce2624af9b64a3c" providerId="LiveId" clId="{ADE3B04F-AA51-4269-BB69-86F5526A17C7}" dt="2024-08-29T16:24:31.228" v="3377" actId="20577"/>
          <ac:spMkLst>
            <pc:docMk/>
            <pc:sldMk cId="3812559108" sldId="300"/>
            <ac:spMk id="5" creationId="{CE936A9C-F6C6-E142-55DA-D47FCF15E24D}"/>
          </ac:spMkLst>
        </pc:spChg>
        <pc:spChg chg="del mod">
          <ac:chgData name="Caio Rodrigues" userId="9ce2624af9b64a3c" providerId="LiveId" clId="{ADE3B04F-AA51-4269-BB69-86F5526A17C7}" dt="2024-08-29T15:51:03.499" v="3307" actId="478"/>
          <ac:spMkLst>
            <pc:docMk/>
            <pc:sldMk cId="3812559108" sldId="300"/>
            <ac:spMk id="8" creationId="{16A54E01-C049-99BB-8C91-CA897460AE96}"/>
          </ac:spMkLst>
        </pc:spChg>
        <pc:spChg chg="add mod">
          <ac:chgData name="Caio Rodrigues" userId="9ce2624af9b64a3c" providerId="LiveId" clId="{ADE3B04F-AA51-4269-BB69-86F5526A17C7}" dt="2024-08-29T17:07:21.416" v="3904" actId="1076"/>
          <ac:spMkLst>
            <pc:docMk/>
            <pc:sldMk cId="3812559108" sldId="300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8-29T17:07:03.176" v="3901" actId="14100"/>
          <ac:spMkLst>
            <pc:docMk/>
            <pc:sldMk cId="3812559108" sldId="300"/>
            <ac:spMk id="13" creationId="{CE5E330C-EE19-E740-39F0-3252AF905A08}"/>
          </ac:spMkLst>
        </pc:spChg>
        <pc:spChg chg="add del">
          <ac:chgData name="Caio Rodrigues" userId="9ce2624af9b64a3c" providerId="LiveId" clId="{ADE3B04F-AA51-4269-BB69-86F5526A17C7}" dt="2024-08-29T16:28:21.707" v="3574" actId="22"/>
          <ac:spMkLst>
            <pc:docMk/>
            <pc:sldMk cId="3812559108" sldId="300"/>
            <ac:spMk id="15" creationId="{1D11EC26-B679-5137-FE62-21F5A6DF6585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17" creationId="{69205617-9AE7-05BA-DADF-23CF8E8906DA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21" creationId="{33CA7BEE-DDD8-69A9-57D6-AAFF6E6C0AD1}"/>
          </ac:spMkLst>
        </pc:spChg>
        <pc:spChg chg="del mod">
          <ac:chgData name="Caio Rodrigues" userId="9ce2624af9b64a3c" providerId="LiveId" clId="{ADE3B04F-AA51-4269-BB69-86F5526A17C7}" dt="2024-08-29T15:51:05.119" v="3309" actId="478"/>
          <ac:spMkLst>
            <pc:docMk/>
            <pc:sldMk cId="3812559108" sldId="300"/>
            <ac:spMk id="25" creationId="{C6A7F2A6-F0A6-A7D5-CA84-1BA9D1008927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26" creationId="{5971EB85-57EA-5D53-504A-7DA324FE1AC5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30" creationId="{05CF297D-9955-D17C-838D-D9049DA6CDD4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31" creationId="{E731DECF-D256-8323-7B08-319EFC5B6645}"/>
          </ac:spMkLst>
        </pc:spChg>
        <pc:spChg chg="add mod">
          <ac:chgData name="Caio Rodrigues" userId="9ce2624af9b64a3c" providerId="LiveId" clId="{ADE3B04F-AA51-4269-BB69-86F5526A17C7}" dt="2024-08-29T16:58:51.348" v="3828" actId="1076"/>
          <ac:spMkLst>
            <pc:docMk/>
            <pc:sldMk cId="3812559108" sldId="300"/>
            <ac:spMk id="32" creationId="{4BB1A91D-1208-D805-9494-0F8094FE9017}"/>
          </ac:spMkLst>
        </pc:spChg>
        <pc:spChg chg="add del mod">
          <ac:chgData name="Caio Rodrigues" userId="9ce2624af9b64a3c" providerId="LiveId" clId="{ADE3B04F-AA51-4269-BB69-86F5526A17C7}" dt="2024-08-29T17:04:57.068" v="3832" actId="478"/>
          <ac:spMkLst>
            <pc:docMk/>
            <pc:sldMk cId="3812559108" sldId="300"/>
            <ac:spMk id="34" creationId="{038DB799-84BD-D73B-97F1-37FB4F93176F}"/>
          </ac:spMkLst>
        </pc:spChg>
        <pc:spChg chg="add mod">
          <ac:chgData name="Caio Rodrigues" userId="9ce2624af9b64a3c" providerId="LiveId" clId="{ADE3B04F-AA51-4269-BB69-86F5526A17C7}" dt="2024-08-29T17:05:26.525" v="3852" actId="1076"/>
          <ac:spMkLst>
            <pc:docMk/>
            <pc:sldMk cId="3812559108" sldId="300"/>
            <ac:spMk id="35" creationId="{87E6536F-9EDF-D988-CCC4-5B2D8A071AC9}"/>
          </ac:spMkLst>
        </pc:spChg>
        <pc:picChg chg="del">
          <ac:chgData name="Caio Rodrigues" userId="9ce2624af9b64a3c" providerId="LiveId" clId="{ADE3B04F-AA51-4269-BB69-86F5526A17C7}" dt="2024-08-29T15:51:02.391" v="3306" actId="478"/>
          <ac:picMkLst>
            <pc:docMk/>
            <pc:sldMk cId="3812559108" sldId="300"/>
            <ac:picMk id="7" creationId="{3CA1B8B2-D92C-9CB5-60A3-654DF8B93DF7}"/>
          </ac:picMkLst>
        </pc:picChg>
        <pc:picChg chg="add mod">
          <ac:chgData name="Caio Rodrigues" userId="9ce2624af9b64a3c" providerId="LiveId" clId="{ADE3B04F-AA51-4269-BB69-86F5526A17C7}" dt="2024-08-29T17:07:21.416" v="3904" actId="1076"/>
          <ac:picMkLst>
            <pc:docMk/>
            <pc:sldMk cId="3812559108" sldId="300"/>
            <ac:picMk id="9" creationId="{94E55188-62D4-65E8-1B89-616A32F9011A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11" creationId="{84F282CA-9FD2-C023-03C3-EBA25AC681BA}"/>
          </ac:picMkLst>
        </pc:picChg>
        <pc:picChg chg="del">
          <ac:chgData name="Caio Rodrigues" userId="9ce2624af9b64a3c" providerId="LiveId" clId="{ADE3B04F-AA51-4269-BB69-86F5526A17C7}" dt="2024-08-29T15:51:06.995" v="3311" actId="478"/>
          <ac:picMkLst>
            <pc:docMk/>
            <pc:sldMk cId="3812559108" sldId="300"/>
            <ac:picMk id="23" creationId="{50BB5E9A-2279-408B-10F6-5DDB3DD966EE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24" creationId="{1BD1AE33-E42A-B7B0-8845-786E8DBC9ADC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28" creationId="{AD312600-EF97-FD61-811F-9EBFF3DA150C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29" creationId="{EBBC9F54-5564-0D2D-E769-C77C7212DB15}"/>
          </ac:picMkLst>
        </pc:picChg>
        <pc:cxnChg chg="del">
          <ac:chgData name="Caio Rodrigues" userId="9ce2624af9b64a3c" providerId="LiveId" clId="{ADE3B04F-AA51-4269-BB69-86F5526A17C7}" dt="2024-08-29T15:51:03.499" v="3307" actId="478"/>
          <ac:cxnSpMkLst>
            <pc:docMk/>
            <pc:sldMk cId="3812559108" sldId="300"/>
            <ac:cxnSpMk id="6" creationId="{4777C77D-F251-C043-CCC1-BF25EF2F7A13}"/>
          </ac:cxnSpMkLst>
        </pc:cxnChg>
        <pc:cxnChg chg="del">
          <ac:chgData name="Caio Rodrigues" userId="9ce2624af9b64a3c" providerId="LiveId" clId="{ADE3B04F-AA51-4269-BB69-86F5526A17C7}" dt="2024-08-29T15:51:05.534" v="3310" actId="478"/>
          <ac:cxnSpMkLst>
            <pc:docMk/>
            <pc:sldMk cId="3812559108" sldId="300"/>
            <ac:cxnSpMk id="18" creationId="{A6601B9C-AB22-7B3D-9889-939070B151F4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0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506 1278 24575,'-11'0'0,"0"0"0,0-1 0,0 0 0,0-1 0,1-1 0,-1 0 0,1 0 0,-1-1 0,1 0 0,-13-8 0,19 9 0,-1 0 0,1-1 0,-1 0 0,1 0 0,0 0 0,1 0 0,-1-1 0,0 1 0,1-1 0,0 0 0,0 0 0,1 0 0,-1-1 0,1 1 0,0-1 0,1 1 0,-1-1 0,1 0 0,0 0 0,0 0 0,0-11 0,1 13 0,0 1 0,0 0 0,0-1 0,0 1 0,1 0 0,-1-1 0,1 1 0,0 0 0,0-1 0,0 1 0,0 0 0,0 0 0,1 0 0,-1 0 0,1 0 0,0 1 0,0-1 0,0 0 0,0 1 0,0-1 0,1 1 0,-1 0 0,1 0 0,-1 0 0,1 0 0,0 1 0,-1-1 0,1 1 0,0-1 0,0 1 0,0 0 0,0 0 0,0 1 0,1-1 0,-1 1 0,0-1 0,0 1 0,0 0 0,0 0 0,0 1 0,1-1 0,2 1 0,-2 0 0,0-1 0,0 1 0,0 0 0,0 0 0,0 1 0,-1-1 0,1 1 0,0 0 0,-1 0 0,1 0 0,-1 0 0,1 1 0,-1-1 0,0 1 0,0 0 0,0 0 0,-1 1 0,1-1 0,-1 0 0,1 1 0,-1 0 0,0-1 0,0 1 0,-1 0 0,1 0 0,-1 0 0,1 0 0,-1 0 0,-1 1 0,1-1 0,0 0 0,-1 9 0,0-11 0,0-1 0,0 1 0,-1 0 0,1-1 0,0 1 0,-1-1 0,1 1 0,-1 0 0,1-1 0,-1 1 0,0-1 0,0 1 0,0-1 0,0 0 0,1 1 0,-2-1 0,1 0 0,0 0 0,0 0 0,0 0 0,0 0 0,-1 0 0,1 0 0,-1 0 0,1 0 0,0 0 0,-1-1 0,1 1 0,-1-1 0,1 1 0,-1-1 0,0 0 0,1 0 0,-1 0 0,1 0 0,-1 0 0,1 0 0,-1 0 0,0 0 0,1 0 0,-1-1 0,1 1 0,-4-2 0,-3 0 0,0-1 0,0 0 0,0-1 0,0 0 0,1 0 0,-14-10 0,2-1 0,1-1 0,1 0 0,0-1 0,1-1 0,1-1 0,1 0 0,0-1 0,1-1 0,1 0 0,1-1 0,1 0 0,1-1 0,1 0 0,1 0 0,0-1 0,-4-37 0,10 63 0,1 0 0,0 0 0,-1 0 0,0 0 0,1 0 0,-1 0 0,0 0 0,0 0 0,0 0 0,0 0 0,0 0 0,0 0 0,-1-1 0,1 1 0,-1-1 0,1 1 0,-1-1 0,1 1 0,-1-1 0,0 0 0,1 0 0,-1 0 0,0 0 0,0 0 0,0 0 0,0-1 0,0 1 0,0-1 0,0 1 0,-4-1 0,3 1 0,-1-1 0,1 0 0,-1 1 0,1-2 0,-1 1 0,1 0 0,-1-1 0,1 1 0,0-1 0,-1 0 0,1 0 0,0-1 0,-1 1 0,1-1 0,0 0 0,0 0 0,0 0 0,0 0 0,1 0 0,-1-1 0,0 1 0,1-1 0,-4-4 0,3 4 0,1 0 0,0 0 0,-1-1 0,1 1 0,0 0 0,0-1 0,1 1 0,-1-1 0,1 1 0,-1-1 0,1 0 0,0 0 0,1 0 0,-1 0 0,1 0 0,-1 0 0,1 0 0,0 0 0,0 0 0,1 0 0,-1 1 0,1-1 0,0 0 0,0 0 0,0 0 0,0 0 0,1 1 0,-1-1 0,1 1 0,0-1 0,0 1 0,0 0 0,0-1 0,1 1 0,-1 1 0,4-4 0,3-1 0,0 0 0,0 1 0,0 0 0,1 1 0,0 0 0,0 0 0,0 1 0,1 1 0,-1 0 0,1 0 0,15-1 0,44-1 0,0 2 0,135 14 0,-196-10 0,0 0 0,0 0 0,-1 1 0,1 0 0,-1 1 0,1 0 0,-1 1 0,0-1 0,0 2 0,0-1 0,-1 1 0,1 0 0,-1 1 0,0 0 0,-1 0 0,1 1 0,-1-1 0,-1 2 0,1-1 0,-1 1 0,0-1 0,0 1 0,-1 1 0,0-1 0,-1 1 0,1 0 0,3 17 0,0 13 0,-2 2 0,-2-1 0,-1 0 0,-1 1 0,-7 50 0,3-17 0,3-66 0,0 0 0,0 0 0,-1 0 0,0 0 0,0-1 0,-1 1 0,0 0 0,0-1 0,-1 1 0,0-1 0,0 0 0,0 0 0,-1 0 0,-6 8 0,5-10 0,0 0 0,-1-1 0,1 0 0,-1 0 0,0-1 0,0 1 0,0-1 0,-1-1 0,1 1 0,-1-1 0,1 0 0,-1-1 0,0 0 0,0 0 0,1 0 0,-10-1 0,-5-1 0,-1-1 0,1-1 0,-1 0 0,1-2 0,0-1 0,1 0 0,-37-18 0,46 20 0,0-1 0,1 0 0,0-1 0,0 0 0,0 0 0,1-1 0,0 0 0,0-1 0,0 0 0,1-1 0,0 0 0,-11-17 0,29 57 0,-1 1 0,-2 0 0,5 44 0,-10-58 0,0-1 0,-1 1 0,-1 0 0,-1 0 0,0-1 0,-1 1 0,-8 32 0,9-47 0,0 0 0,0 0 0,0 0 0,-1-1 0,1 1 0,-1 0 0,1-1 0,-1 1 0,0-1 0,0 1 0,0-1 0,-3 3 0,4-4 0,0-1 0,0 1 0,0-1 0,0 1 0,0-1 0,0 0 0,0 1 0,0-1 0,0 0 0,0 0 0,0 0 0,0 0 0,0 0 0,0 0 0,0 0 0,0 0 0,0 0 0,0 0 0,0-1 0,0 1 0,1 0 0,-1-1 0,0 1 0,-1-1 0,-2-2 0,1 0 0,0 0 0,0 0 0,1-1 0,-1 1 0,1-1 0,0 1 0,-1-1 0,1 0 0,1 0 0,-1 0 0,1 0 0,-1 0 0,1 0 0,-1-9 0,-3-15 0,1 1 0,1-1 0,2 0 0,0 0 0,2 0 0,1 0 0,1 0 0,1 0 0,15-53 0,-14 65 0,2 0 0,-1 1 0,2-1 0,0 2 0,1-1 0,0 1 0,1 1 0,0 0 0,1 0 0,1 1 0,-1 0 0,2 1 0,0 1 0,0 0 0,0 1 0,1 0 0,22-8 0,-26 11 0,0 2 0,1 0 0,0 0 0,0 1 0,0 1 0,0-1 0,0 2 0,0 0 0,1 0 0,15 2 0,-23 0 0,0 0 0,1 0 0,-1 1 0,0-1 0,0 1 0,0 0 0,0 0 0,-1 1 0,1-1 0,0 1 0,-1 0 0,1 0 0,-1 0 0,0 0 0,0 0 0,0 1 0,-1 0 0,1-1 0,-1 1 0,0 0 0,0 1 0,0-1 0,0 0 0,-1 0 0,1 1 0,-1-1 0,0 1 0,0-1 0,0 6 0,2 8 0,-1-1 0,0 1 0,-1-1 0,-1 1 0,-1-1 0,0 1 0,-6 30 0,6-42 0,-1 0 0,0-1 0,0 1 0,0-1 0,-1 0 0,1 1 0,-1-1 0,0 0 0,-1-1 0,1 1 0,-1-1 0,0 1 0,0-1 0,0-1 0,-1 1 0,1 0 0,-1-1 0,0 0 0,0 0 0,0-1 0,0 1 0,0-1 0,0-1 0,-1 1 0,1-1 0,-7 1 0,1 0 0,0-1 0,0-1 0,0 0 0,0 0 0,0-1 0,0-1 0,0 0 0,0-1 0,1 0 0,-1 0 0,1-1 0,0-1 0,0 0 0,0 0 0,0-1 0,1-1 0,0 0 0,0 0 0,1 0 0,0-1 0,0-1 0,-10-14 0,13 16 0,-1-1 0,2 0 0,-1 0 0,1 0 0,1-1 0,-1 1 0,1-1 0,1 0 0,0 0 0,0 0 0,0-1 0,1 1 0,0 0 0,1-1 0,0 1 0,0 0 0,1-1 0,0 1 0,1 0 0,0 0 0,0 0 0,1 0 0,0 0 0,0 0 0,1 1 0,0 0 0,0 0 0,10-13 0,0 3 0,0 2 0,1 0 0,0 1 0,2 0 0,-1 1 0,2 2 0,-1-1 0,2 2 0,0 1 0,0 0 0,0 2 0,1 0 0,28-7 0,-45 15 0,-1-1 0,1 1 0,-1-1 0,1 1 0,-1 0 0,1 0 0,-1 0 0,1 1 0,-1-1 0,1 1 0,-1-1 0,0 1 0,1 0 0,-1 0 0,0 0 0,1 0 0,-1 0 0,0 1 0,0-1 0,0 1 0,0-1 0,0 1 0,0 0 0,2 4 0,-2-3 0,0 1 0,-1 0 0,1 0 0,-1 0 0,0 1 0,-1-1 0,1 0 0,-1 0 0,1 0 0,-1 1 0,0-1 0,-1 0 0,0 9 0,-3 3 0,1 1 0,-2-1 0,0 0 0,-1 0 0,0-1 0,-16 28 0,11-26 0,-1-1 0,-1 0 0,0-1 0,-1 0 0,-19 15 0,27-25 0,0 0 0,0 0 0,-1 0 0,0-1 0,0-1 0,0 1 0,0-1 0,0 0 0,-1-1 0,1 0 0,-1 0 0,1-1 0,-1 0 0,0 0 0,1-1 0,-9 0 0,12-1 0,0-1 0,0 1 0,0-1 0,1 0 0,-1 0 0,0 0 0,1-1 0,0 0 0,-1 1 0,1-1 0,0 0 0,0-1 0,1 1 0,-1 0 0,1-1 0,-1 0 0,1 1 0,0-1 0,0 0 0,1 0 0,-1-1 0,1 1 0,0 0 0,0 0 0,0-1 0,0 1 0,0-9 0,-2-18 0,1 1 0,4-61 0,-1 61 0,0-70 0,-1 33 0,14-121 0,-11 167 0,1 0 0,1 0 0,1 1 0,1 0 0,0 0 0,1 1 0,1 0 0,1 0 0,22-31 0,-14 26 0,1 0 0,0 2 0,1 0 0,42-32 0,-54 48 0,-1 0 0,1 1 0,1 1 0,-1 0 0,1 0 0,0 0 0,-1 1 0,1 0 0,0 1 0,1 0 0,-1 1 0,0 0 0,0 1 0,1 0 0,-1 0 0,0 1 0,1 0 0,13 4 0,-18-3 0,0 0 0,0 0 0,0 1 0,0 0 0,-1 0 0,1 0 0,-1 1 0,0-1 0,1 1 0,-2 0 0,1 1 0,0-1 0,-1 1 0,0-1 0,0 1 0,0 0 0,0 0 0,-1 1 0,0-1 0,0 0 0,0 1 0,-1-1 0,1 1 0,-1 0 0,0 6 0,2 20 0,0-1 0,-3 1 0,-3 47 0,1-36 0,0 108 0,-9 140 0,7-258 0,-1-1 0,-1 1 0,-2-1 0,-1 0 0,-1-1 0,-22 48 0,28-71 0,0 0 0,-1 0 0,0 0 0,0 0 0,-1-1 0,0 0 0,0-1 0,0 1 0,-1-1 0,1 0 0,-2-1 0,1 0 0,0 0 0,-1 0 0,0-1 0,0-1 0,0 1 0,0-1 0,-1-1 0,1 0 0,-1 0 0,0 0 0,-9-1 0,8-1 0,-1-1 0,1-1 0,0 1 0,0-2 0,0 1 0,0-2 0,0 1 0,1-1 0,-1-1 0,1 0 0,0 0 0,0-1 0,1-1 0,0 1 0,0-1 0,0-1 0,1 1 0,0-1 0,-8-12 0,0-2 0,2-2 0,0 0 0,1 0 0,1-2 0,1 1 0,1-1 0,2-1 0,0 0 0,2 0 0,0 0 0,0-33 0,1-32 0,5-1 0,11-91 0,-12 177 0,1 0 0,0 0 0,0 0 0,0 0 0,1 0 0,0 0 0,1 1 0,-1-1 0,1 1 0,0 0 0,1 0 0,-1 0 0,1 0 0,0 1 0,0 0 0,1-1 0,6-4 0,-8 8 0,0 0 0,0 1 0,0 0 0,0-1 0,0 1 0,0 1 0,1-1 0,-1 0 0,0 1 0,0 0 0,1 0 0,-1 0 0,0 0 0,1 0 0,-1 1 0,0-1 0,0 1 0,0 0 0,1 0 0,-1 0 0,0 1 0,0-1 0,0 1 0,-1 0 0,1 0 0,0 0 0,-1 0 0,1 0 0,-1 1 0,1-1 0,-1 1 0,0 0 0,0-1 0,0 1 0,2 4 0,8 12 0,-1 0 0,0 0 0,-1 1 0,-1 0 0,-1 1 0,-1 0 0,0 1 0,-2-1 0,0 1 0,-1 0 0,-1 1 0,0 43 0,-4-10 0,-1 0 0,-3 0 0,-2 0 0,-15 55 0,21-104-68,0 0 0,0-1-1,0 1 1,-1 0 0,0-1 0,-1 0-1,1 1 1,-1-1 0,0 0 0,-1 0-1,1-1 1,-1 1 0,0-1 0,0 0-1,-1 0 1,0 0 0,1-1 0,-1 0-1,-6 5 1,-11-5-6758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9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173 344 24575,'-3'-4'0,"0"1"0,1-1 0,0 0 0,0 0 0,0 0 0,0 0 0,0-1 0,1 1 0,-2-8 0,-9-21 0,4 18 0,-29-57 0,17 31 0,14 31 0,1-1 0,0 0 0,1 1 0,-4-16 0,-6-4 0,12 27 0,0-1 0,0 0 0,0 0 0,1 0 0,-1 0 0,0-5 0,2 9 0,0 0 0,0-1 0,0 1 0,0 0 0,0 0 0,0 0 0,0-1 0,0 1 0,1 0 0,-1 0 0,0-1 0,0 1 0,0 0 0,0 0 0,1 0 0,-1 0 0,0-1 0,0 1 0,0 0 0,1 0 0,-1 0 0,0 0 0,0 0 0,1 0 0,-1 0 0,0 0 0,0 0 0,1-1 0,-1 1 0,0 0 0,0 0 0,1 0 0,-1 0 0,0 0 0,0 1 0,1-1 0,-1 0 0,0 0 0,0 0 0,1 0 0,-1 0 0,0 0 0,0 0 0,0 0 0,1 1 0,-1-1 0,0 0 0,0 0 0,0 0 0,1 0 0,-1 1 0,0-1 0,0 0 0,0 0 0,15 9 0,-12-6 0,1 0 0,-1 1 0,1-1 0,-1 1 0,-1-1 0,1 1 0,0 0 0,-1 0 0,0 1 0,0-1 0,0 0 0,0 1 0,1 7 0,0 2 0,-1 0 0,-1 1 0,0 16 0,-2-20 0,2 0 0,-1 1 0,1-1 0,1 0 0,0 0 0,5 14 0,1-4 0,-1 1 0,7 41 0,-12-58 0,-1 0 0,1 0 0,0-1 0,4 10 0,-3-11 0,-1 1 0,-1 0 0,1 0 0,-1 0 0,1 0 0,0 7 0,-2-11 0,1 1 0,-1-1 0,0 0 0,0 1 0,0-1 0,0 0 0,0 1 0,0-1 0,0 0 0,0 1 0,0-1 0,0 0 0,0 1 0,0-1 0,0 0 0,0 1 0,0-1 0,0 0 0,-1 1 0,1-1 0,0 0 0,0 1 0,0-1 0,0 0 0,-1 0 0,1 1 0,0-1 0,0 0 0,-1 0 0,1 1 0,0-1 0,0 0 0,-1 0 0,1 0 0,0 1 0,-1-1 0,1 0 0,0 0 0,-1 0 0,1 0 0,0 0 0,-1 0 0,1 0 0,0 0 0,-1 0 0,1 0 0,0 0 0,-1 0 0,1 0 0,0 0 0,-1 0 0,1 0 0,0 0 0,-1 0 0,1 0 0,0 0 0,-1-1 0,1 1 0,0 0 0,0 0 0,-1-1 0,-1 0 0,0 0 0,0 0 0,0 0 0,1-1 0,-1 1 0,0-1 0,1 1 0,-3-4 0,0-4 0,0-1 0,1 1 0,0-1 0,0 0 0,1 0 0,1 0 0,-2-17 0,-1-11 0,3 34 0,-6-33 0,5 33 0,1 6 0,0 20 0,2 24 0,-2 41 0,1-86 0,0 0 0,0 0 0,0-1 0,0 1 0,0 0 0,0 0 0,0 0 0,0 0 0,0 0 0,-1 0 0,1 0 0,0 0 0,-1 0 0,1 0 0,0-1 0,-1 1 0,0 0 0,1 0 0,-1 0 0,1-1 0,-1 1 0,0 0 0,1-1 0,-1 1 0,0-1 0,-1 2 0,1-2 0,0-1 0,0 1 0,-1 0 0,1 0 0,0-1 0,0 1 0,0-1 0,0 1 0,0-1 0,0 1 0,0-1 0,0 0 0,0 1 0,0-1 0,1 0 0,-1 0 0,-1-1 0,-5-6 0,1 0 0,0-1 0,-8-14 0,10 14-227,0 0-1,1-1 1,0 1-1,0-1 1,-1-10-1,2 1-6598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8:0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1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421 387 24575,'0'-375'0,"2"491"0,-5 144 0,3-254 0,0 0 0,-1 1 0,0-1 0,0 0 0,0 0 0,-1 0 0,0 0 0,0 0 0,0 0 0,-1 0 0,1-1 0,-1 1 0,-1-1 0,1 0 0,-1 0 0,0 0 0,0 0 0,0-1 0,0 0 0,-1 0 0,-5 4 0,5-6 0,0 0 0,-1 0 0,1-1 0,-1 1 0,1-1 0,-1-1 0,1 1 0,-1-1 0,0 0 0,1-1 0,-1 1 0,1-1 0,-1 0 0,1-1 0,0 1 0,-1-1 0,1 0 0,0-1 0,0 1 0,0-1 0,0 0 0,-7-7 0,-2 0 0,1-2 0,0 0 0,0-1 0,1 0 0,1-1 0,0 0 0,1-1 0,0 0 0,1-1 0,1 0 0,0 0 0,1-1 0,1 0 0,0-1 0,1 1 0,1-1 0,1 0 0,0 0 0,1 0 0,1-1 0,1 1 0,0-1 0,1 1 0,1 0 0,0 0 0,9-30 0,-11 47 0,0 0 0,0 0 0,0 0 0,0-1 0,1 1 0,-1 0 0,0 0 0,1 0 0,-1 0 0,1 0 0,-1 0 0,1 0 0,-1 0 0,1 0 0,0 0 0,-1 0 0,1 1 0,0-1 0,0 0 0,0 0 0,-1 1 0,1-1 0,0 1 0,0-1 0,0 1 0,0-1 0,0 1 0,2-1 0,12 27 0,-2 54 0,-6 65 0,-14 207 0,5-335 0,0-1 0,-1 0 0,0 0 0,-2 0 0,1-1 0,-2 1 0,0-1 0,-1 0 0,0-1 0,-1 0 0,0 0 0,-19 22 0,27-35 0,-1 0 0,1-1 0,0 1 0,-1 0 0,1-1 0,-1 1 0,1-1 0,-1 1 0,1-1 0,-1 1 0,1-1 0,-1 1 0,0-1 0,1 1 0,-1-1 0,0 0 0,1 1 0,-1-1 0,0 0 0,1 0 0,-1 1 0,0-1 0,0 0 0,1 0 0,-1 0 0,0 0 0,0 0 0,1 0 0,-1 0 0,0 0 0,0 0 0,1-1 0,-1 1 0,0 0 0,1 0 0,-1-1 0,0 1 0,1-1 0,-1 1 0,-1-1 0,-5-38 0,18-52 0,2 58-115,2 1 1,1 1-1,1 1 0,1 0 0,2 1 0,0 1 0,2 1 1,47-44-1,-58 59-217,45-48-6494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2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653 586 24575,'11'-12'0,"-2"-1"0,0-1 0,0 0 0,-1 0 0,-1 0 0,10-28 0,-13 34 0,-1-9 0,-12 17 0,-20 24 0,-50 66 0,4 4 0,-93 148 0,155-219 0,1 1 0,1 0 0,1 1 0,2 0 0,-12 49 0,24-128 0,1-1 0,4 1 0,1 1 0,29-90 0,93-203 0,-48 136 0,-74 184 0,1 1 0,1 1 0,1 0 0,31-44 0,-55 130 0,-20 24 0,-158 379 0,168-417 0,-21 71 0,33-89 0,0 0 0,-2-1 0,-1 0 0,-1-1 0,-2-1 0,-30 45 0,45-70 0,-1-1 0,0 0 0,1 0 0,-1 0 0,0 0 0,1 0 0,-1 0 0,0 0 0,0 0 0,0 0 0,0-1 0,0 1 0,0 0 0,0-1 0,0 1 0,0 0 0,0-1 0,0 0 0,0 1 0,0-1 0,-1 0 0,1 1 0,0-1 0,0 0 0,0 0 0,-1 0 0,1 0 0,0 0 0,0 0 0,0 0 0,-1-1 0,1 1 0,0 0 0,-2-2 0,1 0 0,0-1 0,1 1 0,-1-1 0,0 0 0,1 0 0,-1 0 0,1 0 0,0 0 0,0 0 0,0-1 0,1 1 0,-2-7 0,-4-111 0,6 115 0,0-12 0,0 1 0,-2-1 0,0 1 0,0-1 0,-2 1 0,-7-25 0,9 36 0,0 0 0,-1 1 0,1-1 0,-1 0 0,0 1 0,-1 0 0,1 0 0,-1 0 0,0 0 0,0 0 0,0 1 0,-1 0 0,0 0 0,1 0 0,-1 1 0,0 0 0,-1 0 0,1 0 0,0 0 0,-1 1 0,-6-2 0,10 4 0,1 0 0,0 0 0,-1 0 0,1 0 0,0 0 0,0 1 0,0-1 0,-1 0 0,1 1 0,0-1 0,0 1 0,0-1 0,0 1 0,-1 0 0,1 0 0,0-1 0,0 1 0,0 0 0,1 0 0,-1 0 0,0 0 0,0 0 0,0 0 0,1 0 0,-1 0 0,0 1 0,1-1 0,-1 0 0,1 0 0,-1 1 0,1-1 0,0 0 0,0 1 0,-1-1 0,1 0 0,0 1 0,0-1 0,0 2 0,-3 62 0,3-56 0,7 189 0,-6-208 0,1 1 0,0 0 0,1-1 0,0 1 0,0 0 0,1 1 0,0-1 0,5-8 0,60-104 0,-31 55 0,12-36 0,-27 51 0,38-61 0,-53 100 0,0 0 0,0 1 0,1 0 0,0 1 0,1 0 0,0 0 0,0 1 0,1 1 0,0 0 0,15-8 0,-25 15 0,0 1 0,0-1 0,0 0 0,0 1 0,0-1 0,1 1 0,-1-1 0,0 1 0,0 0 0,1-1 0,-1 1 0,0 0 0,1 0 0,-1 0 0,0 0 0,0 0 0,1 0 0,-1 1 0,0-1 0,0 0 0,1 1 0,-1-1 0,0 1 0,0-1 0,0 1 0,1-1 0,-1 1 0,0 0 0,1 1 0,0 0 0,-1 1 0,0-1 0,0 1 0,0 0 0,0-1 0,0 1 0,0 0 0,0 0 0,-1 0 0,1-1 0,-1 1 0,0 0 0,0 4 0,0 7 0,-1 1 0,-1 0 0,0-1 0,-7 24 0,-18 33 0,-3-2 0,-3-2 0,-3-1 0,-56 79 0,-10 21 0,91-146 0,6-10 0,0 1 0,0-1 0,-1-1 0,-1 1 0,0-1 0,0 0 0,0-1 0,-1 0 0,0 0 0,-1-1 0,-11 9 0,19-16 0,0 1 0,0-1 0,0 1 0,0-1 0,0 0 0,0 1 0,0-1 0,0 0 0,0 0 0,0 0 0,-1 0 0,1 0 0,0 0 0,0 0 0,0 0 0,0 0 0,0-1 0,0 1 0,0 0 0,0-1 0,0 1 0,0-1 0,0 1 0,0-1 0,0 1 0,0-1 0,0 0 0,0 0 0,1 1 0,-2-2 0,-14-41 0,10-58 0,6 92 0,7-595 0,2 511-1365,1 60-5461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261 933 24575,'1'-25'0,"2"0"0,0 0 0,2 1 0,0-1 0,2 1 0,0 1 0,2-1 0,0 1 0,1 1 0,14-23 0,23-33 0,78-99 0,-55 81 0,-22 25 0,-33 45 0,1 0 0,1 2 0,2 0 0,0 1 0,1 1 0,1 1 0,25-19 0,-44 38 0,0 0 0,-1 1 0,1-1 0,0 1 0,1-1 0,-1 1 0,0 0 0,0-1 0,0 1 0,1 0 0,-1 1 0,1-1 0,-1 0 0,0 1 0,1 0 0,-1-1 0,1 1 0,-1 0 0,1 0 0,-1 0 0,1 1 0,-1-1 0,1 1 0,-1-1 0,0 1 0,1 0 0,-1 0 0,0 0 0,0 0 0,1 1 0,-1-1 0,0 1 0,0-1 0,0 1 0,-1 0 0,1 0 0,0 0 0,0 0 0,-1 0 0,0 0 0,1 0 0,-1 0 0,0 1 0,0-1 0,0 1 0,0-1 0,0 1 0,0-1 0,-1 1 0,1-1 0,-1 6 0,4 17 0,-1 1 0,-1-1 0,-1 1 0,-2 30 0,1-42 0,-1 21 0,-1-1 0,-2 0 0,-1 0 0,-17 62 0,15-76 0,-1 0 0,0 0 0,-2-1 0,0 0 0,-1-1 0,-1 0 0,0-1 0,-26 28 0,2-7 0,-1-1 0,-1-2 0,-79 54 0,97-76 0,-1-2 0,0 0 0,-1-2 0,0-1 0,-1 0 0,0-2 0,0 0 0,0-2 0,0-1 0,-35 0 0,42-2 0,-1-1 0,0-1 0,0-1 0,1 0 0,-1-1 0,1-1 0,-29-11 0,40 12 0,-1-1 0,0 0 0,0 0 0,1 0 0,0-1 0,0 1 0,0-1 0,0-1 0,1 1 0,0-1 0,0 1 0,0-1 0,1-1 0,0 1 0,0 0 0,0-1 0,1 0 0,0 1 0,0-1 0,0 0 0,1 0 0,-1-10 0,-1-8 0,0 1 0,2-1 0,0 0 0,2 1 0,0-1 0,2 0 0,0 1 0,12-43 0,-11 57 0,-1 0 0,1 0 0,1 1 0,0 0 0,0 0 0,1 0 0,-1 1 0,2 0 0,-1 0 0,1 1 0,0-1 0,1 2 0,0-1 0,0 1 0,0 0 0,0 1 0,1 0 0,0 0 0,0 1 0,0 1 0,0-1 0,1 2 0,12-3 0,79-5-1365,-56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5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247 309 24575,'0'-23'0,"-2"1"0,0-1 0,-1 1 0,-2 0 0,-9-33 0,13 50 0,-1 0 0,1 0 0,-1 0 0,1 0 0,-1 0 0,-1 1 0,1-1 0,-1 1 0,1 0 0,-1-1 0,0 1 0,-1 0 0,1 1 0,-1-1 0,1 1 0,-1-1 0,0 1 0,0 1 0,-1-1 0,1 0 0,0 1 0,-1 0 0,1 0 0,-1 1 0,0-1 0,0 1 0,1 0 0,-1 0 0,-6 1 0,8 1 0,-1 0 0,1 0 0,-1 1 0,1 0 0,0 0 0,0 0 0,-1 0 0,1 0 0,1 1 0,-1-1 0,0 1 0,0 0 0,1 0 0,0 0 0,-1 0 0,1 0 0,0 1 0,1-1 0,-1 1 0,0-1 0,1 1 0,0 0 0,-2 6 0,-22 106 0,21-87 0,-12 31 0,12-57 0,8-36 0,1 11 0,1-1 0,1 2 0,1-1 0,1 1 0,0 0 0,2 1 0,0 0 0,1 0 0,14-17 0,-22 32 0,-1 0 0,1 1 0,-1-1 0,1 1 0,0 0 0,1 0 0,-1 0 0,1 1 0,-1 0 0,1-1 0,0 2 0,0-1 0,0 1 0,1 0 0,-1 0 0,1 0 0,-1 1 0,1 0 0,-1 0 0,1 0 0,-1 1 0,1 0 0,0 0 0,-1 1 0,1-1 0,-1 1 0,1 1 0,-1-1 0,1 1 0,-1 0 0,0 0 0,0 1 0,0-1 0,0 1 0,0 1 0,-1-1 0,1 1 0,-1-1 0,7 8 0,-2 0 0,0 0 0,0 1 0,-1 0 0,0 0 0,-1 1 0,0 0 0,-1 0 0,-1 1 0,0 0 0,0 0 0,-1 0 0,-1 1 0,0 0 0,1 22 0,0 27 0,-3 0 0,-7 73 0,1-37 0,1-16 0,1-43 0,1-1 0,3 0 0,0 1 0,13 72 0,-13-108 0,1 0 0,-1 0 0,1 0 0,0 0 0,0 0 0,1-1 0,-1 1 0,1-1 0,0 1 0,0-1 0,0 0 0,1 0 0,-1-1 0,1 1 0,0-1 0,0 0 0,0 0 0,0 0 0,1 0 0,-1-1 0,1 0 0,-1 0 0,9 2 0,-9-3 0,-1-1 0,1 0 0,0 0 0,-1 0 0,1-1 0,-1 1 0,1-1 0,-1 0 0,1 0 0,-1 0 0,1 0 0,-1-1 0,0 1 0,0-1 0,0 0 0,0 0 0,0-1 0,0 1 0,0 0 0,-1-1 0,1 0 0,-1 0 0,1 0 0,-1 0 0,0 0 0,0 0 0,0 0 0,-1-1 0,1 1 0,-1-1 0,0 0 0,2-6 0,5-33 0,-2 0 0,-1-1 0,-2 1 0,-2-1 0,-2 1 0,-10-82 0,-13-36 0,21 144 0,-1 0 0,0 1 0,-1 0 0,-1 0 0,0 1 0,-1 0 0,-12-19 0,18 32-4,0 0 1,0 1-1,0-1 0,0 1 0,0-1 0,-1 1 1,1-1-1,0 1 0,-1 0 0,1 0 0,-1-1 1,0 1-1,1 1 0,-1-1 0,0 0 0,1 0 1,-1 0-1,0 1 0,0-1 0,-3 1 0,4 0 14,0 0-1,-1 1 1,1 0-1,0-1 1,0 1-1,-1 0 1,1-1-1,0 1 1,0 0-1,0 0 1,0 0-1,0 0 0,0 0 1,0 0-1,0 1 1,1-1-1,-1 0 1,0 0-1,1 1 1,-2 1-1,-2 8-256,1 0-1,0 0 1,0 0 0,1 0-1,-1 16 1,0 18-6579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2.1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24575,'0'-4'0,"0"-4"0,0-5 0,0-4 0,0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3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218 233 24575,'0'-5'0,"0"0"0,1-1 0,-1 1 0,1 0 0,0-1 0,1 1 0,-1 0 0,3-6 0,-4 10 0,1 0 0,-1 0 0,1 0 0,0 1 0,-1-1 0,1 0 0,0 0 0,-1 1 0,1-1 0,0 0 0,0 0 0,0 1 0,0-1 0,-1 1 0,1-1 0,0 1 0,0 0 0,0-1 0,1 1 0,0-1 0,0 1 0,0 1 0,-1-1 0,1 0 0,0 0 0,-1 1 0,1-1 0,-1 0 0,1 1 0,0 0 0,-1-1 0,1 1 0,-1 0 0,1 0 0,2 2 0,-2-1 0,1 1 0,0 0 0,-1 0 0,1 0 0,-1 0 0,0 0 0,0 0 0,0 0 0,0 1 0,-1-1 0,1 1 0,-1 0 0,0-1 0,0 1 0,0 0 0,-1-1 0,1 1 0,-1 6 0,1-1 0,-2 1 0,1 0 0,-1 0 0,-1-1 0,1 1 0,-5 10 0,-38 143 0,43-159 0,0 0 0,-1 0 0,0 0 0,0-1 0,0 1 0,0 0 0,0-1 0,-1 1 0,0-1 0,1 0 0,-1 0 0,-1 0 0,1 0 0,0-1 0,-1 1 0,1-1 0,-1 0 0,0 0 0,1 0 0,-8 2 0,6-3 0,0 0 0,0 0 0,0 0 0,-1 0 0,1-1 0,0 0 0,-1 0 0,1-1 0,0 1 0,0-1 0,-1 0 0,1 0 0,0-1 0,0 0 0,0 0 0,-7-4 0,6 3 0,0-1 0,0 0 0,1-1 0,-1 1 0,1-1 0,0 0 0,0-1 0,0 1 0,1-1 0,0 0 0,0 0 0,0 0 0,1-1 0,0 1 0,0-1 0,1 0 0,-1 0 0,2 0 0,-2-8 0,-1-13 0,2 0 0,1 0 0,4-48 0,0 5 0,-3 64 0,0 0 0,1-1 0,0 1 0,0 0 0,0-1 0,1 1 0,0 0 0,0 0 0,1 0 0,0 1 0,0-1 0,1 1 0,0-1 0,0 1 0,0 0 0,1 1 0,0-1 0,0 1 0,0 0 0,1 0 0,0 0 0,0 1 0,0 0 0,0 0 0,1 0 0,-1 1 0,1 0 0,0 1 0,10-4 0,-4 2 0,0 0 0,0 1 0,1 1 0,-1 0 0,1 1 0,15 0 0,-26 1 0,1 0 0,-1 0 0,1 0 0,-1 1 0,0 0 0,1-1 0,-1 1 0,0 0 0,0 1 0,0-1 0,0 0 0,0 1 0,0 0 0,0 0 0,0 0 0,-1 0 0,1 0 0,-1 0 0,1 1 0,-1-1 0,0 1 0,0 0 0,0 0 0,0-1 0,-1 1 0,1 0 0,-1 1 0,0-1 0,0 0 0,1 4 0,1 15 0,0 0 0,-2 0 0,-1 0 0,-4 34 0,1 7 0,-12 120 0,8-122 0,-3-3 0,9-55 0,0 0 0,0 1 0,0-1 0,0 0 0,-1 0 0,1 0 0,-1 0 0,0 0 0,0 0 0,0 0 0,0 0 0,-1-1 0,1 1 0,-4 2 0,5-5 0,1 1 0,-1-1 0,1 0 0,-1 0 0,1 0 0,-1 0 0,1 1 0,-1-1 0,0 0 0,1 0 0,-1 0 0,1 0 0,-1 0 0,1 0 0,-1 0 0,1 0 0,-1-1 0,1 1 0,-1 0 0,1 0 0,-1 0 0,1 0 0,-1-1 0,1 1 0,-1 0 0,1-1 0,-1 1 0,1 0 0,0-1 0,-1 1 0,1 0 0,0-1 0,-1 1 0,1-1 0,0 1 0,-1-1 0,1 1 0,0-1 0,0 1 0,-1-1 0,1 1 0,0-1 0,0 1 0,0-1 0,0 1 0,0-1 0,-5-27 0,5 28 0,-3-47 0,7-84 0,-2 117 0,0 0 0,1 1 0,1-1 0,0 1 0,0 0 0,1 0 0,1 0 0,1 1 0,-1 0 0,2 0 0,0 1 0,0 0 0,1 0 0,0 0 0,14-11 0,-6 6-119,-6 3-130,2 1 0,0 1-1,0 0 1,29-17 0,-17 16-6577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6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303 332 24575,'-1'-1'0,"0"1"0,0 0 0,1-1 0,-1 1 0,0-1 0,0 1 0,0-1 0,0 0 0,1 1 0,-1-1 0,0 0 0,1 0 0,-1 1 0,0-1 0,1 0 0,-1 0 0,1 0 0,-1 0 0,1 0 0,0 1 0,-1-1 0,1 0 0,0 0 0,0 0 0,-1 0 0,1 0 0,0-2 0,-4-32 0,4 31 0,-3-56 0,6-74 0,-2 130 0,0-1 0,0 0 0,1 1 0,-1-1 0,1 1 0,4-9 0,-5 12 0,-1 0 0,0 1 0,1-1 0,-1 0 0,0 0 0,1 0 0,-1 1 0,1-1 0,0 0 0,-1 0 0,1 1 0,-1-1 0,1 1 0,0-1 0,0 0 0,-1 1 0,1-1 0,0 1 0,0 0 0,0-1 0,-1 1 0,1 0 0,0-1 0,0 1 0,0 0 0,0 0 0,0 0 0,0 0 0,0 0 0,0 0 0,-1 0 0,1 0 0,0 0 0,0 0 0,0 0 0,0 1 0,0-1 0,0 0 0,-1 1 0,1-1 0,0 0 0,0 1 0,0 0 0,1 1 0,0 0 0,-1 0 0,1 0 0,-1 0 0,0 0 0,0 0 0,0 0 0,0 0 0,0 1 0,0-1 0,0 0 0,-1 1 0,1-1 0,-1 4 0,2 39 0,-2-35 0,0 18 0,-3 87 0,1-97 0,0 0 0,-2-1 0,0 0 0,-8 25 0,2-17 0,2 0 0,0 1 0,-7 53 0,14-76 0,1 1 0,-1-1 0,0 1 0,0-1 0,-1 0 0,1 1 0,-1-1 0,0 0 0,1 0 0,-4 3 0,5-6 0,0 0 0,0 1 0,-1-1 0,1 0 0,0 1 0,0-1 0,-1 0 0,1 0 0,0 1 0,-1-1 0,1 0 0,-1 0 0,1 1 0,0-1 0,-1 0 0,1 0 0,-1 0 0,1 0 0,0 0 0,-1 0 0,1 0 0,-1 0 0,1 0 0,-1 0 0,1 0 0,0 0 0,-1 0 0,1 0 0,-1 0 0,0 0 0,0-1 0,1 0 0,-1 0 0,0 0 0,0-1 0,0 1 0,1 0 0,-1 0 0,0 0 0,1-1 0,0 1 0,-1 0 0,1 0 0,-1-1 0,1 1 0,0-3 0,-2-10 0,1-1 0,1 1 0,1-18 0,0 18 0,-1 0 0,-2-26 0,2 40 0,0 0 0,0 0 0,0 0 0,0 0 0,0-1 0,0 1 0,0 0 0,-1 0 0,1 0 0,0 0 0,0 0 0,0 0 0,0 0 0,0 0 0,0 0 0,0-1 0,0 1 0,0 0 0,0 0 0,0 0 0,0 0 0,0 0 0,0 0 0,0 0 0,0 0 0,-1 0 0,1 0 0,0 0 0,0 0 0,0 0 0,0 0 0,0 0 0,0 0 0,0 0 0,0 0 0,0 0 0,-1 0 0,1 0 0,0 0 0,0 0 0,0 0 0,0 0 0,0 0 0,0 0 0,0 0 0,0 0 0,0 0 0,-1 0 0,1 0 0,0 0 0,0 0 0,0 0 0,0 0 0,0 0 0,-6 6 0,-4 8 0,2 5 0,-9 35 0,-5 11 0,18-55 0,-1-1 0,-1 0 0,1 0 0,-2-1 0,1 0 0,-1 0 0,-13 12 0,17-17 0,0-1 0,0 0 0,-1 1 0,1-1 0,-1-1 0,1 1 0,-1 0 0,0-1 0,1 0 0,-6 2 0,7-3 0,-1 0 0,1 0 0,0 0 0,0 0 0,-1 0 0,1 0 0,0-1 0,0 1 0,0-1 0,-1 0 0,1 1 0,0-1 0,0 0 0,0 0 0,0 0 0,0-1 0,1 1 0,-1 0 0,-2-3 0,1 1 0,1 0 0,0 0 0,0 0 0,0 0 0,0-1 0,0 1 0,0-1 0,1 1 0,0-1 0,0 0 0,0 1 0,0-1 0,0 0 0,1-5 0,-1-10 0,2-31 0,0 32 0,0-92 0,3-39 0,-5 148 0,1-1 0,0 1 0,0-1 0,1 1 0,-1-1 0,0 1 0,0 0 0,1-1 0,-1 1 0,1-1 0,-1 1 0,1 0 0,0-1 0,-1 1 0,1 0 0,0 0 0,0-1 0,0 1 0,0 0 0,0 0 0,0 0 0,0 0 0,1 0 0,-1 0 0,0 1 0,0-1 0,1 0 0,-1 1 0,0-1 0,1 1 0,-1-1 0,1 1 0,-1-1 0,1 1 0,-1 0 0,0 0 0,1 0 0,-1 0 0,4 0 0,-2 1 0,0 0 0,0 0 0,0 0 0,0 0 0,0 0 0,0 1 0,0-1 0,0 1 0,0 0 0,-1 0 0,1 0 0,-1 0 0,1 0 0,-1 0 0,0 1 0,0-1 0,3 5 0,-2 0 0,0 0 0,0 0 0,0 0 0,-1 1 0,0-1 0,0 1 0,-1-1 0,1 15 0,-5 68 0,0-42 0,3-42 0,0-4 0,1 1 0,-1 0 0,0-1 0,-1 1 0,1 0 0,0-1 0,-1 1 0,1-1 0,-1 1 0,0 0 0,0-1 0,0 0 0,-3 5 0,4-7 0,0 0 0,0 0 0,-1 0 0,1 0 0,0 0 0,-1 0 0,1 0 0,0 0 0,0 0 0,-1 0 0,1 0 0,0 0 0,0 0 0,-1 0 0,1 0 0,0 0 0,0-1 0,-1 1 0,1 0 0,0 0 0,0 0 0,0 0 0,-1-1 0,1 1 0,0 0 0,0 0 0,0-1 0,0 1 0,-1 0 0,1 0 0,0-1 0,0 1 0,0 0 0,0 0 0,0-1 0,0 1 0,0 0 0,0 0 0,0-1 0,0 1 0,0 0 0,0 0 0,0-1 0,0 1 0,0-1 0,-3-16 0,2-8 0,1-1 0,1 1 0,1-1 0,1 1 0,1 0 0,11-36 0,-3 24 0,2 0 0,1 1 0,32-55 0,-18 49 0,-27 40 0,0-1 0,1 1 0,-1 0 0,0 0 0,0 0 0,1 0 0,-1 1 0,1-1 0,0 1 0,-1-1 0,1 1 0,0 0 0,0 0 0,4-1 0,-5 2 0,-1 0 0,0 1 0,0-1 0,0 0 0,0 0 0,1 1 0,-1-1 0,0 0 0,0 1 0,0-1 0,0 1 0,0 0 0,0-1 0,0 1 0,0 0 0,0 0 0,-1-1 0,1 1 0,0 0 0,0 0 0,-1 0 0,1 0 0,0 0 0,-1 0 0,1 0 0,-1 0 0,1 0 0,-1 0 0,0 1 0,1-1 0,-1 0 0,0 0 0,0 0 0,0 2 0,2 6 0,-1 1 0,-1-1 0,0 11 0,0-12 0,-20 346 0,20-347 0,-1 7 0,-1-1 0,0 1 0,-1-1 0,0 1 0,-1-1 0,0 0 0,-12 23 0,16-36 0,0 0 0,0 0 0,0 0 0,0 1 0,0-1 0,0 0 0,0 0 0,0 0 0,0 1 0,0-1 0,0 0 0,0 0 0,-1 0 0,1 1 0,0-1 0,0 0 0,0 0 0,0 0 0,0 0 0,-1 0 0,1 1 0,0-1 0,0 0 0,0 0 0,0 0 0,-1 0 0,1 0 0,0 0 0,0 0 0,0 0 0,-1 0 0,1 0 0,0 0 0,0 0 0,0 0 0,-1 0 0,1 0 0,0 0 0,0 0 0,-1 0 0,1 0 0,0 0 0,0 0 0,0 0 0,-1 0 0,1 0 0,0 0 0,0 0 0,0 0 0,-1-1 0,-3-13 0,2-21 0,3 19 0,1-1 0,1 1 0,1-1 0,0 1 0,1 0 0,8-19 0,-5 16 0,-1-1 0,-1 0 0,5-32 0,-9 39 0,-2 2 0,2 1 0,-1-1 0,1 0 0,1 1 0,0 0 0,0-1 0,5-9 0,-7 20 0,-1-1 0,0 1 0,0 0 0,0-1 0,0 1 0,0-1 0,1 1 0,-1 0 0,0-1 0,0 1 0,1-1 0,-1 1 0,0 0 0,0-1 0,1 1 0,-1 0 0,0 0 0,1-1 0,-1 1 0,1 0 0,-1 0 0,0-1 0,1 1 0,-1 0 0,1 0 0,-1 0 0,0 0 0,1 0 0,-1 0 0,1 0 0,-1 0 0,1 0 0,5 12 0,-2 23 0,-3 27 0,-8 73 0,3-105 0,-1 1 0,-2-1 0,0 0 0,-17 39 0,23-67 0,0 1 0,0-1 0,0 1 0,0-1 0,-1 0 0,1 1 0,-1-1 0,0 0 0,1 0 0,-1 0 0,0 0 0,0 0 0,-1-1 0,1 1 0,0-1 0,0 1 0,-1-1 0,1 0 0,-1 0 0,1 0 0,-1 0 0,0 0 0,-2 0 0,2-1 0,1 0 0,-1 0 0,1 0 0,-1-1 0,1 1 0,-1-1 0,1 0 0,0 1 0,-1-1 0,1 0 0,0 0 0,0-1 0,0 1 0,0 0 0,0-1 0,0 1 0,0-1 0,0 0 0,0 0 0,1 1 0,-1-1 0,1 0 0,-1 0 0,1-1 0,-2-3 0,0-2 0,0 0 0,0 0 0,0 0 0,1 0 0,1 0 0,-1 0 0,1-12 0,1-63 0,1 54 0,0-9 0,-2-1 0,-8-54 0,2 18 0,6 55 0,0 17 0,1 8 0,0 4 0,1 8 0,0 0 0,-2 0 0,0 0 0,-1 0 0,0 0 0,-2-1 0,-9 30 0,7-29 0,1 1 0,1 0 0,1 0 0,0 1 0,1-1 0,1 0 0,3 38 0,-4-78 0,2 0 0,1 0 0,1 0 0,0 0 0,2 0 0,1 0 0,0 1 0,13-30 0,-15 44 0,0 1 0,1-1 0,0 1 0,0 0 0,0 0 0,1 0 0,0 1 0,9-8 0,-13 12 0,1 0 0,-1-1 0,1 2 0,-1-1 0,1 0 0,0 0 0,0 1 0,-1-1 0,1 0 0,0 1 0,0 0 0,-1-1 0,1 1 0,0 0 0,0 0 0,2 0 0,-2 1 0,0 0 0,0-1 0,0 1 0,0 0 0,0 0 0,0 0 0,0 0 0,0 1 0,0-1 0,-1 0 0,1 1 0,0 0 0,-1-1 0,0 1 0,1 0 0,1 3 0,2 3 0,-1 1 0,1 0 0,-2-1 0,0 1 0,0 1 0,0-1 0,-1 0 0,-1 0 0,2 16 0,-2 13 0,-3 41 0,0-41 0,0 73 0,14-334 0,-7 178 0,-3 20 0,2 0 0,0 0 0,11-35 0,-8 36 0,6-19 0,-12 41 0,0 0 0,0 0 0,0 0 0,0 0 0,0 0 0,0 0 0,1 0 0,-1 0 0,1 0 0,-1 1 0,1-1 0,0 1 0,0-1 0,2-1 0,-3 3 0,-1 0 0,1 0 0,-1 0 0,1-1 0,0 1 0,-1 0 0,1 0 0,-1 0 0,1 1 0,-1-1 0,1 0 0,-1 0 0,1 0 0,0 0 0,-1 0 0,1 1 0,-1-1 0,1 0 0,-1 0 0,1 1 0,-1-1 0,0 0 0,1 1 0,-1-1 0,1 0 0,-1 1 0,0-1 0,1 1 0,-1-1 0,0 1 0,1-1 0,-1 1 0,0-1 0,0 1 0,0-1 0,1 1 0,-1-1 0,0 1 0,0-1 0,0 1 0,0 0 0,0 0 0,4 27 0,-4-27 0,3 51 0,-7 76 0,-8-52 0,3-27 0,8-44 0,-1-1 0,1 1 0,-1 0 0,0-1 0,-4 9 0,6-13 0,-1 1 0,1 0 0,0-1 0,-1 1 0,1-1 0,0 1 0,-1-1 0,1 0 0,-1 1 0,1-1 0,-1 1 0,1-1 0,-1 0 0,1 1 0,-1-1 0,1 0 0,-1 0 0,1 1 0,-1-1 0,0 0 0,0 0 0,0 0 0,0-1 0,1 1 0,-1 0 0,0-1 0,1 1 0,-1-1 0,0 0 0,1 1 0,-1-1 0,1 1 0,-1-1 0,1 0 0,-1 1 0,1-1 0,0 0 0,-1 0 0,1 1 0,0-1 0,0 0 0,-1 0 0,1 0 0,0 0 0,-4-18 0,1-1 0,1 1 0,0-1 0,2 1 0,2-32 0,0 1 0,-1-166 0,-5 290 0,-4-2 0,-23 103 0,30-171 0,-14 64 0,-11 65 0,6-36 0,13-66 0,0 0 0,-3 62 0,12-148 0,2 1 0,15-75 0,-10 96 5,20-51 0,5-17-117,19-223 165,-52 321-130,-1 0 0,1 0-1,-1 0 1,1 0-1,0 0 1,0 0-1,0 0 1,1 0 0,-1 0-1,1 1 1,-1-1-1,1 0 1,0 1-1,0-1 1,0 1-1,3-3 1,8-4-6749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7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95 24575,'0'20'0,"0"0"0,-2-1 0,0 1 0,-1 0 0,-1-1 0,-11 33 0,8-35 0,-32 99 0,34-97 0,1 0 0,1 0 0,1 0 0,-1 28 0,3-26 0,0-2 0,4 36 0,-3-50 0,0 0 0,0 0 0,1 0 0,-1 0 0,1 0 0,0-1 0,0 1 0,1-1 0,-1 1 0,1-1 0,7 8 0,-25-57 0,9 20 0,1 0 0,1 0 0,-1-28 0,-4-23 0,5 13 0,4 50 0,-1-1 0,0 1 0,0 0 0,-2 0 0,1 0 0,-6-14 0,1 6 0,0 0 0,2-1 0,0 0 0,2 0 0,0 0 0,1-1 0,3-36 0,-1 57 0,0-1 0,0 0 0,1 0 0,-1 0 0,1 1 0,0-1 0,0 0 0,0 1 0,0-1 0,0 1 0,1-1 0,-1 1 0,1-1 0,-1 1 0,3-2 0,-3 3 0,0 0 0,-1 1 0,1-1 0,0 1 0,-1-1 0,1 1 0,0 0 0,0-1 0,0 1 0,-1 0 0,1-1 0,0 1 0,0 0 0,0 0 0,0 0 0,-1 0 0,1 0 0,0 0 0,0 0 0,1 0 0,0 1 0,-1-1 0,1 1 0,-1 0 0,1 0 0,-1-1 0,0 1 0,1 0 0,-1 0 0,0 0 0,0 1 0,0-1 0,0 0 0,0 0 0,0 1 0,1 1 0,2 3 0,0 1 0,-1 1 0,1-1 0,-2 0 0,1 1 0,2 14 0,5 53 0,0 1 0,48 167 0,-52-198 0,-5-35 0,0 0 0,1-1 0,-1 1 0,2-1 0,-1 1 0,7 13 0,-9-22 0,1 0 0,-1-1 0,0 1 0,0 0 0,1-1 0,-1 1 0,0-1 0,1 1 0,-1-1 0,1 1 0,-1-1 0,1 1 0,-1-1 0,0 1 0,1-1 0,0 1 0,-1-1 0,1 0 0,-1 1 0,1-1 0,-1 0 0,1 0 0,0 0 0,-1 1 0,1-1 0,1 0 0,-2 0 0,1-1 0,0 1 0,-1-1 0,1 1 0,-1-1 0,1 1 0,-1-1 0,1 1 0,-1-1 0,1 0 0,-1 1 0,1-1 0,-1 0 0,0 1 0,1-1 0,-1 0 0,0 0 0,1 0 0,6-38 0,-8-192 0,-20 74-1365,20 138-5461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0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7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5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32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31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1 - Introdução</a:t>
            </a:r>
          </a:p>
        </p:txBody>
      </p:sp>
    </p:spTree>
    <p:extLst>
      <p:ext uri="{BB962C8B-B14F-4D97-AF65-F5344CB8AC3E}">
        <p14:creationId xmlns:p14="http://schemas.microsoft.com/office/powerpoint/2010/main" val="420904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comercializado pela ipronics (Versão reduzida)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32B16-6F57-4B46-F393-7C7974F67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4680" t="6040" r="11553" b="6606"/>
          <a:stretch/>
        </p:blipFill>
        <p:spPr>
          <a:xfrm>
            <a:off x="258290" y="650739"/>
            <a:ext cx="4632961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8DA7B-C514-ADE3-A020-81568C269849}"/>
              </a:ext>
            </a:extLst>
          </p:cNvPr>
          <p:cNvSpPr txBox="1"/>
          <p:nvPr/>
        </p:nvSpPr>
        <p:spPr>
          <a:xfrm>
            <a:off x="5082540" y="2034682"/>
            <a:ext cx="3053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BULs: </a:t>
            </a:r>
            <a:r>
              <a:rPr lang="pt-BR" dirty="0"/>
              <a:t>53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Número de portas ópticas: </a:t>
            </a:r>
            <a:r>
              <a:rPr lang="pt-BR" dirty="0"/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contatos elétricos (phase-shifters): </a:t>
            </a:r>
            <a:r>
              <a:rPr lang="pt-BR" dirty="0"/>
              <a:t>106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EE2DB-7FAB-9889-CC30-1691F3CB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46" y="3873363"/>
            <a:ext cx="1549480" cy="10859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6A1FA80-BCFC-12AE-1554-469FCAD07A70}"/>
              </a:ext>
            </a:extLst>
          </p:cNvPr>
          <p:cNvSpPr/>
          <p:nvPr/>
        </p:nvSpPr>
        <p:spPr>
          <a:xfrm>
            <a:off x="2552700" y="2731326"/>
            <a:ext cx="1310640" cy="9458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A5A88-CED2-E274-F8D5-3D6A3DB63CB9}"/>
              </a:ext>
            </a:extLst>
          </p:cNvPr>
          <p:cNvCxnSpPr>
            <a:endCxn id="10" idx="0"/>
          </p:cNvCxnSpPr>
          <p:nvPr/>
        </p:nvCxnSpPr>
        <p:spPr>
          <a:xfrm flipH="1">
            <a:off x="3160986" y="3677140"/>
            <a:ext cx="47034" cy="196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0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Exemplo com 2 taps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1D5C8-6D5E-64B0-4C6D-ADEC2160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/>
          <a:stretch/>
        </p:blipFill>
        <p:spPr>
          <a:xfrm>
            <a:off x="0" y="446841"/>
            <a:ext cx="7675636" cy="4696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693DE-AE7D-F4E8-9635-8437C23433EF}"/>
              </a:ext>
            </a:extLst>
          </p:cNvPr>
          <p:cNvSpPr txBox="1"/>
          <p:nvPr/>
        </p:nvSpPr>
        <p:spPr>
          <a:xfrm>
            <a:off x="6175247" y="2571750"/>
            <a:ext cx="30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Caminho 1</a:t>
            </a:r>
            <a:r>
              <a:rPr lang="pt-BR" b="1" dirty="0"/>
              <a:t>: 6 BULs</a:t>
            </a:r>
          </a:p>
          <a:p>
            <a:pPr algn="ctr"/>
            <a:r>
              <a:rPr lang="pt-BR" b="1" dirty="0">
                <a:solidFill>
                  <a:srgbClr val="00B050"/>
                </a:solidFill>
              </a:rPr>
              <a:t>Caminho 2</a:t>
            </a:r>
            <a:r>
              <a:rPr lang="pt-BR" b="1" dirty="0"/>
              <a:t>: 7 BULs</a:t>
            </a:r>
          </a:p>
        </p:txBody>
      </p:sp>
    </p:spTree>
    <p:extLst>
      <p:ext uri="{BB962C8B-B14F-4D97-AF65-F5344CB8AC3E}">
        <p14:creationId xmlns:p14="http://schemas.microsoft.com/office/powerpoint/2010/main" val="15475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4 - Estudo acerca do número de taps</a:t>
            </a:r>
          </a:p>
        </p:txBody>
      </p:sp>
    </p:spTree>
    <p:extLst>
      <p:ext uri="{BB962C8B-B14F-4D97-AF65-F5344CB8AC3E}">
        <p14:creationId xmlns:p14="http://schemas.microsoft.com/office/powerpoint/2010/main" val="136699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Análise de grandezas determinantes para o número de taps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" y="1658217"/>
            <a:ext cx="2531313" cy="573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198120" y="1234464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Número mínimo de Taps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/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Taxa binária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/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Comprimento da Fibra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/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Banda de pulso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mínimo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/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GVD da fibra </a:t>
                </a:r>
                <a:r>
                  <a:rPr lang="pt-BR" dirty="0">
                    <a:solidFill>
                      <a:srgbClr val="FF0000"/>
                    </a:solidFill>
                  </a:rPr>
                  <a:t>(Constante)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blipFill>
                <a:blip r:embed="rId6"/>
                <a:stretch>
                  <a:fillRect l="-60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/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Múltiplo de delay </a:t>
                </a:r>
                <a:r>
                  <a:rPr lang="pt-BR" dirty="0">
                    <a:solidFill>
                      <a:srgbClr val="FF0000"/>
                    </a:solidFill>
                  </a:rPr>
                  <a:t>(Relativo à disponibilidade da topologia)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blipFill>
                <a:blip r:embed="rId7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DAE80-99BC-9444-9946-D6F1A365931E}"/>
              </a:ext>
            </a:extLst>
          </p:cNvPr>
          <p:cNvSpPr txBox="1"/>
          <p:nvPr/>
        </p:nvSpPr>
        <p:spPr>
          <a:xfrm>
            <a:off x="3594168" y="670629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Em um contexto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/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A grandeza que possui </a:t>
                </a:r>
                <a:r>
                  <a:rPr lang="pt-BR" b="1" dirty="0"/>
                  <a:t>maior dependência </a:t>
                </a:r>
                <a:r>
                  <a:rPr lang="pt-BR" dirty="0"/>
                  <a:t>com a escolha da topologia e configuração do circuito programável é o </a:t>
                </a:r>
                <a:r>
                  <a:rPr lang="pt-BR" b="1" dirty="0"/>
                  <a:t>delay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b="1" dirty="0"/>
                  <a:t> entre os caminhos possíveis</a:t>
                </a:r>
                <a:r>
                  <a:rPr lang="pt-BR" dirty="0"/>
                  <a:t>. Sendo assim, o conhecimento dessa grandeza de antemão é determinante para a estimativa do número de taps mínimos do circuito.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blipFill>
                <a:blip r:embed="rId8"/>
                <a:stretch>
                  <a:fillRect l="-361" t="-1042" r="-481" b="-4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67145DB-E68A-FE68-0485-139A3D5520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268" t="5786" r="33531" b="57797"/>
          <a:stretch/>
        </p:blipFill>
        <p:spPr>
          <a:xfrm>
            <a:off x="5934998" y="3358663"/>
            <a:ext cx="2735580" cy="12747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D8437-50B2-050B-C8B5-8A6021B06FAA}"/>
              </a:ext>
            </a:extLst>
          </p:cNvPr>
          <p:cNvCxnSpPr>
            <a:cxnSpLocks/>
          </p:cNvCxnSpPr>
          <p:nvPr/>
        </p:nvCxnSpPr>
        <p:spPr>
          <a:xfrm>
            <a:off x="6480175" y="3587750"/>
            <a:ext cx="0" cy="306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/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blipFill>
                <a:blip r:embed="rId10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9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782D0F-ED36-FD44-EEF6-09E16537D7DA}"/>
              </a:ext>
            </a:extLst>
          </p:cNvPr>
          <p:cNvSpPr txBox="1"/>
          <p:nvPr/>
        </p:nvSpPr>
        <p:spPr>
          <a:xfrm>
            <a:off x="200417" y="3729628"/>
            <a:ext cx="473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Percebe-se a alta correlação do delay com o número de taps, que cresce hiperbolicamente a medida que o valor se torna pequeno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252BE-AA1A-F151-DB7F-DE3DCEE4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0" y="132911"/>
            <a:ext cx="3578760" cy="2359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5334A-7A99-565C-454E-7F6645E5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40" y="2571750"/>
            <a:ext cx="3589062" cy="2405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FA2AC2-4923-98CA-356F-5A75DC806F64}"/>
              </a:ext>
            </a:extLst>
          </p:cNvPr>
          <p:cNvSpPr txBox="1"/>
          <p:nvPr/>
        </p:nvSpPr>
        <p:spPr>
          <a:xfrm>
            <a:off x="200417" y="575700"/>
            <a:ext cx="47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Tomando-se os seguintes parâmetros: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/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𝐺𝑏𝑝𝑠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blipFill>
                <a:blip r:embed="rId5"/>
                <a:stretch>
                  <a:fillRect l="-1347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/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blipFill>
                <a:blip r:embed="rId6"/>
                <a:stretch>
                  <a:fillRect l="-1544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/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r>
                  <a:rPr lang="pt-BR" sz="1600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(2-PAM)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blipFill>
                <a:blip r:embed="rId7"/>
                <a:stretch>
                  <a:fillRect l="-480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/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=−0.021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𝑝𝑠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blipFill>
                <a:blip r:embed="rId8"/>
                <a:stretch>
                  <a:fillRect l="-952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/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um delay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𝒕𝒂𝒑𝒔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blipFill>
                <a:blip r:embed="rId9"/>
                <a:stretch>
                  <a:fillRect l="-386" t="-3922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9FA820-D867-EEDE-FDFE-AD5FE728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7" y="3439367"/>
            <a:ext cx="3759393" cy="863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811D6-3433-CABB-4E41-3BEA3B483122}"/>
              </a:ext>
            </a:extLst>
          </p:cNvPr>
          <p:cNvCxnSpPr/>
          <p:nvPr/>
        </p:nvCxnSpPr>
        <p:spPr>
          <a:xfrm flipH="1">
            <a:off x="3139440" y="2708731"/>
            <a:ext cx="624840" cy="82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5BC7C-30A2-E367-5C78-B130D7540FB4}"/>
              </a:ext>
            </a:extLst>
          </p:cNvPr>
          <p:cNvCxnSpPr>
            <a:cxnSpLocks/>
          </p:cNvCxnSpPr>
          <p:nvPr/>
        </p:nvCxnSpPr>
        <p:spPr>
          <a:xfrm>
            <a:off x="4137660" y="2395667"/>
            <a:ext cx="2255520" cy="1141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A884E8B-AA7E-6DFC-3336-13FA8F2D7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9"/>
          <a:stretch/>
        </p:blipFill>
        <p:spPr>
          <a:xfrm>
            <a:off x="5382166" y="3661639"/>
            <a:ext cx="2959252" cy="7112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A4227-BB0D-B30A-BD60-848C7EDEA39C}"/>
              </a:ext>
            </a:extLst>
          </p:cNvPr>
          <p:cNvSpPr txBox="1"/>
          <p:nvPr/>
        </p:nvSpPr>
        <p:spPr>
          <a:xfrm>
            <a:off x="810162" y="4464701"/>
            <a:ext cx="707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Daniel Pérez-López, Erica Sánchez, and José Capmany, "Programmable True Time Delay Lines Using Integrated Waveguide Meshes," J. Lightwave Technol. </a:t>
            </a:r>
            <a:r>
              <a:rPr lang="pt-BR" sz="1000" i="0" dirty="0">
                <a:solidFill>
                  <a:schemeClr val="tx1"/>
                </a:solidFill>
                <a:effectLst/>
                <a:latin typeface="+mn-lt"/>
              </a:rPr>
              <a:t>36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, 4591-4601 (2018)</a:t>
            </a:r>
            <a:endParaRPr lang="pt-BR" sz="1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05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554ABC-BCA0-F221-F813-3120A2FC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4" y="1716914"/>
            <a:ext cx="7942312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63969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Proposta de novo modelo de rede neural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303336" y="645141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175770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43339-4DF6-77F5-A4E4-2272866F41FF}"/>
              </a:ext>
            </a:extLst>
          </p:cNvPr>
          <p:cNvSpPr txBox="1"/>
          <p:nvPr/>
        </p:nvSpPr>
        <p:spPr>
          <a:xfrm>
            <a:off x="446442" y="2571750"/>
            <a:ext cx="8190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00" dirty="0"/>
              <a:t>A motivação para a transição de um modelo paralelo para um modelo em série reside na capacidade de encaixar, topologicamente, mais taps em um circuito hexagonal.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7F078-10FA-A3DD-8517-F76EB738E72F}"/>
              </a:ext>
            </a:extLst>
          </p:cNvPr>
          <p:cNvSpPr txBox="1"/>
          <p:nvPr/>
        </p:nvSpPr>
        <p:spPr>
          <a:xfrm>
            <a:off x="446442" y="3154942"/>
            <a:ext cx="75393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Teoricamente, para se realizar essa transição é necessário considerar alguns pontos: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F7B29-A338-C02B-AD16-836AAE6FDE5E}"/>
              </a:ext>
            </a:extLst>
          </p:cNvPr>
          <p:cNvSpPr txBox="1"/>
          <p:nvPr/>
        </p:nvSpPr>
        <p:spPr>
          <a:xfrm>
            <a:off x="457592" y="3563630"/>
            <a:ext cx="826635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/>
              <a:t>Ao invés de um spliting de potência </a:t>
            </a:r>
            <a:r>
              <a:rPr lang="pt-BR" sz="1300" b="1" dirty="0"/>
              <a:t>1:N</a:t>
            </a:r>
            <a:r>
              <a:rPr lang="pt-BR" sz="1300" dirty="0"/>
              <a:t>, seriam necessários N-1 splittings </a:t>
            </a:r>
            <a:r>
              <a:rPr lang="pt-BR" sz="1300" b="1" dirty="0"/>
              <a:t>1:2</a:t>
            </a:r>
            <a:r>
              <a:rPr lang="pt-BR" sz="1300" dirty="0"/>
              <a:t>. Isso implica que para resultar no mesmo efeito (saídas homogêneas), as proporções de splittings devem ser diferentes para cada estágio de splitting.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/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300" dirty="0"/>
                  <a:t>A presença de diversos estágios de splitting no caminho percorrido de um sinal poderá implicar em </a:t>
                </a:r>
                <a:r>
                  <a:rPr lang="pt-BR" sz="1300" b="1" dirty="0"/>
                  <a:t>efeitos adicionais </a:t>
                </a:r>
                <a:r>
                  <a:rPr lang="pt-BR" sz="1300" dirty="0"/>
                  <a:t>(como mudança de fase), que poderiam ser compensados pelos phase-shifters a posteriori. Caso contrário isso resultará necessariamente em uma nova representação do sinal final </a:t>
                </a:r>
                <a14:m>
                  <m:oMath xmlns:m="http://schemas.openxmlformats.org/officeDocument/2006/math"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blipFill>
                <a:blip r:embed="rId6"/>
                <a:stretch>
                  <a:fillRect t="-877" r="-149" b="-6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2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A85A3-9C19-C8F3-8119-920D5CF5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8" t="7259" r="14532" b="4550"/>
          <a:stretch/>
        </p:blipFill>
        <p:spPr>
          <a:xfrm>
            <a:off x="0" y="611668"/>
            <a:ext cx="6225919" cy="4362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topologia: Saídas em várias direções</a:t>
            </a:r>
            <a:endParaRPr lang="pt-BR" sz="2500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B23F4-6AC0-846F-AD1F-6B562B46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893" y="3986292"/>
            <a:ext cx="829082" cy="970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38272-F2CF-AD07-879A-A24BB35C4ABD}"/>
              </a:ext>
            </a:extLst>
          </p:cNvPr>
          <p:cNvSpPr txBox="1"/>
          <p:nvPr/>
        </p:nvSpPr>
        <p:spPr>
          <a:xfrm>
            <a:off x="6282979" y="4007863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Não utilizado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F7794-8713-5E85-B9C5-294AF4C2B2E8}"/>
              </a:ext>
            </a:extLst>
          </p:cNvPr>
          <p:cNvSpPr txBox="1"/>
          <p:nvPr/>
        </p:nvSpPr>
        <p:spPr>
          <a:xfrm>
            <a:off x="6282980" y="423387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BC7A5-C96B-D0E8-8EF3-E5443AF384E8}"/>
              </a:ext>
            </a:extLst>
          </p:cNvPr>
          <p:cNvSpPr txBox="1"/>
          <p:nvPr/>
        </p:nvSpPr>
        <p:spPr>
          <a:xfrm>
            <a:off x="6282981" y="445366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217DF-B227-163D-6036-DCA201A8B73D}"/>
              </a:ext>
            </a:extLst>
          </p:cNvPr>
          <p:cNvSpPr txBox="1"/>
          <p:nvPr/>
        </p:nvSpPr>
        <p:spPr>
          <a:xfrm>
            <a:off x="6282982" y="4663217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Crossing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0BDBA4-205A-7ED3-158F-52EC5DFF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755" y="3505674"/>
            <a:ext cx="343357" cy="515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7D2887-45E7-8CC8-F997-77E4B765B168}"/>
              </a:ext>
            </a:extLst>
          </p:cNvPr>
          <p:cNvSpPr txBox="1"/>
          <p:nvPr/>
        </p:nvSpPr>
        <p:spPr>
          <a:xfrm>
            <a:off x="5964288" y="3740071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Splitting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CA047-AFDF-4914-E592-92D3F20E10E7}"/>
              </a:ext>
            </a:extLst>
          </p:cNvPr>
          <p:cNvSpPr txBox="1"/>
          <p:nvPr/>
        </p:nvSpPr>
        <p:spPr>
          <a:xfrm>
            <a:off x="5964288" y="3471504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Pesagem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BC7260-9DBC-0225-27B9-323DCEAB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92" y="572650"/>
            <a:ext cx="2932777" cy="15414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871AF-0BE5-C16B-748B-EFF5185CC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400" y="3493302"/>
            <a:ext cx="343357" cy="51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/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dirty="0"/>
                  <a:t>L: </a:t>
                </a:r>
                <a:r>
                  <a:rPr lang="pt-BR" b="1" dirty="0"/>
                  <a:t>6 BULs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blipFill>
                <a:blip r:embed="rId6"/>
                <a:stretch>
                  <a:fillRect r="-543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264BDE1-528E-3FF8-EDD9-48694123A775}"/>
              </a:ext>
            </a:extLst>
          </p:cNvPr>
          <p:cNvSpPr txBox="1"/>
          <p:nvPr/>
        </p:nvSpPr>
        <p:spPr>
          <a:xfrm>
            <a:off x="5323771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Taps: </a:t>
            </a:r>
            <a:r>
              <a:rPr lang="pt-BR" b="1" dirty="0"/>
              <a:t>6</a:t>
            </a:r>
            <a:endParaRPr lang="pt-BR" sz="1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1C5C6-0E8F-8DF6-C8C5-1A121C5D8341}"/>
              </a:ext>
            </a:extLst>
          </p:cNvPr>
          <p:cNvSpPr/>
          <p:nvPr/>
        </p:nvSpPr>
        <p:spPr>
          <a:xfrm>
            <a:off x="6543756" y="2248326"/>
            <a:ext cx="2477402" cy="9705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D1BFFB-D14A-EA2B-A3CA-968DABB4306C}"/>
              </a:ext>
            </a:extLst>
          </p:cNvPr>
          <p:cNvSpPr txBox="1"/>
          <p:nvPr/>
        </p:nvSpPr>
        <p:spPr>
          <a:xfrm>
            <a:off x="6509490" y="2278843"/>
            <a:ext cx="25320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Para esta topologia, não há a presença de um combiner dos sinais de saída, sendo necessário um circuito externo para cumprir esse papel </a:t>
            </a:r>
          </a:p>
        </p:txBody>
      </p:sp>
    </p:spTree>
    <p:extLst>
      <p:ext uri="{BB962C8B-B14F-4D97-AF65-F5344CB8AC3E}">
        <p14:creationId xmlns:p14="http://schemas.microsoft.com/office/powerpoint/2010/main" val="397322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Horikawa T, Shimura D, Mogami T. Low-loss silicon wire waveguides for optical integrated circuits. </a:t>
            </a:r>
            <a:r>
              <a:rPr lang="pt-BR" b="0" i="1" dirty="0">
                <a:solidFill>
                  <a:srgbClr val="181817"/>
                </a:solidFill>
                <a:effectLst/>
                <a:latin typeface="+mj-lt"/>
              </a:rPr>
              <a:t>MRS Communications</a:t>
            </a: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. 2016;6(1):9-15. doi:10.1557/mrc.2015.84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rgbClr val="181817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Chris G. H. Roeloffzen, Leimeng Zhuang, Caterina Taddei, Arne Leinse, René G. Heideman, Paulus W. L. van Dijk, Ruud M. Oldenbeuving, David A. I. Marpaung, Maurizio Burla, and Klaus -J. Boller, "Silicon nitride microwave photonic circuits,"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21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22937-22961 (2013)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Z. Sheng et al., "A Compact and Low-Loss MMI Coupler Fabricated With CMOS Technology," in IEEE Photonics Journal, vol. 4, no. 6, pp. 2272-2277, Dec. 2012, </a:t>
            </a:r>
            <a:r>
              <a:rPr lang="en-US" b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doi</a:t>
            </a: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: 10.1109/JPHOT.2012.2230320.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G. W. Cong, K. Suzuki, S. H. Kim, K. Tanizawa, S. Namiki, and H. Kawashima, "Demonstration of a 3-dB directional coupler with enhanced robustness to gap variations for silicon wire waveguides,"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22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2051-2059 (2014)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Pérez-López, D., Gutierrez, A., Sánchez, D. et al. General-purpose programmable photonic processor for advanced radiofrequency applications. Nat Commun 15, 1563 (2024). https://doi.org/10.1038/s41467-024-45888-7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98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D703AA-E40E-AF4E-BBF7-529AFAC68756}"/>
              </a:ext>
            </a:extLst>
          </p:cNvPr>
          <p:cNvSpPr/>
          <p:nvPr/>
        </p:nvSpPr>
        <p:spPr>
          <a:xfrm>
            <a:off x="5646420" y="2488653"/>
            <a:ext cx="3084911" cy="2616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Unidade básica de célula (2x2 optical gate)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99BCE-ED4C-3340-0A86-958A3BC8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" y="776598"/>
            <a:ext cx="5321355" cy="2754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12957-9E70-02AA-BB56-A96A3F2CD8AA}"/>
              </a:ext>
            </a:extLst>
          </p:cNvPr>
          <p:cNvSpPr txBox="1"/>
          <p:nvPr/>
        </p:nvSpPr>
        <p:spPr>
          <a:xfrm>
            <a:off x="1738734" y="3581893"/>
            <a:ext cx="2243730" cy="24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da-DK" sz="1000" dirty="0"/>
              <a:t>Bogaerts et al, Nature 2020</a:t>
            </a:r>
            <a:endParaRPr lang="pt-BR" sz="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5FC15-1849-F357-0B96-D533BDA1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6"/>
          <a:stretch/>
        </p:blipFill>
        <p:spPr>
          <a:xfrm>
            <a:off x="5617691" y="756825"/>
            <a:ext cx="3084911" cy="1501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6156FC-3836-C996-5268-D785FD7984CE}"/>
              </a:ext>
            </a:extLst>
          </p:cNvPr>
          <p:cNvSpPr txBox="1"/>
          <p:nvPr/>
        </p:nvSpPr>
        <p:spPr>
          <a:xfrm>
            <a:off x="5750511" y="2488654"/>
            <a:ext cx="330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São necessários dois pontos de controle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42D6E-D9D6-6E1B-EAF6-8BA6A3A0ABC3}"/>
              </a:ext>
            </a:extLst>
          </p:cNvPr>
          <p:cNvSpPr txBox="1"/>
          <p:nvPr/>
        </p:nvSpPr>
        <p:spPr>
          <a:xfrm>
            <a:off x="5721868" y="3242369"/>
            <a:ext cx="300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Algumas tecnologias de tuning que se destacam são: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09E23-ABB5-80C5-38A5-0AFD2E81FB4A}"/>
              </a:ext>
            </a:extLst>
          </p:cNvPr>
          <p:cNvSpPr txBox="1"/>
          <p:nvPr/>
        </p:nvSpPr>
        <p:spPr>
          <a:xfrm>
            <a:off x="5646420" y="3473201"/>
            <a:ext cx="3827835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Thermal Phase-shifters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Eletromechanical systems (MEMS, NEMS) (Couplers e Phase-shifters)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Cristais líquidos</a:t>
            </a:r>
          </a:p>
        </p:txBody>
      </p:sp>
    </p:spTree>
    <p:extLst>
      <p:ext uri="{BB962C8B-B14F-4D97-AF65-F5344CB8AC3E}">
        <p14:creationId xmlns:p14="http://schemas.microsoft.com/office/powerpoint/2010/main" val="299155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5 - Estudo acerca das topologias de rede neural</a:t>
            </a:r>
          </a:p>
        </p:txBody>
      </p:sp>
    </p:spTree>
    <p:extLst>
      <p:ext uri="{BB962C8B-B14F-4D97-AF65-F5344CB8AC3E}">
        <p14:creationId xmlns:p14="http://schemas.microsoft.com/office/powerpoint/2010/main" val="63050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294093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 (Neural Network)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5535607" y="807830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6408041" y="23666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450524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9A8EE-72D5-A938-6A98-27E47167357D}"/>
              </a:ext>
            </a:extLst>
          </p:cNvPr>
          <p:cNvSpPr txBox="1"/>
          <p:nvPr/>
        </p:nvSpPr>
        <p:spPr>
          <a:xfrm>
            <a:off x="631592" y="2164141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Footprint efetiva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98B04-1C87-37F2-08DA-1DE73DA8FCD6}"/>
              </a:ext>
            </a:extLst>
          </p:cNvPr>
          <p:cNvSpPr txBox="1"/>
          <p:nvPr/>
        </p:nvSpPr>
        <p:spPr>
          <a:xfrm>
            <a:off x="604866" y="1408791"/>
            <a:ext cx="460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realizado uma comparação entre os dois modelos com base nos seguintes pontos: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72B9-DE18-A3E3-F533-1C3667E0EF48}"/>
              </a:ext>
            </a:extLst>
          </p:cNvPr>
          <p:cNvSpPr txBox="1"/>
          <p:nvPr/>
        </p:nvSpPr>
        <p:spPr>
          <a:xfrm>
            <a:off x="631592" y="2471918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Equação característica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84BBC-A274-4B39-C2DA-C5D52A36E2AB}"/>
              </a:ext>
            </a:extLst>
          </p:cNvPr>
          <p:cNvSpPr txBox="1"/>
          <p:nvPr/>
        </p:nvSpPr>
        <p:spPr>
          <a:xfrm>
            <a:off x="631592" y="2779695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Quantidade e configuração de splitters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D62B4-FCFC-A582-852C-1666993DD23F}"/>
              </a:ext>
            </a:extLst>
          </p:cNvPr>
          <p:cNvSpPr txBox="1"/>
          <p:nvPr/>
        </p:nvSpPr>
        <p:spPr>
          <a:xfrm>
            <a:off x="631592" y="3087472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Perdas </a:t>
            </a:r>
            <a:r>
              <a:rPr lang="pt-BR" b="1" dirty="0">
                <a:solidFill>
                  <a:srgbClr val="FF0000"/>
                </a:solidFill>
              </a:rPr>
              <a:t>(ditada pela quantidade de células)</a:t>
            </a:r>
          </a:p>
        </p:txBody>
      </p:sp>
    </p:spTree>
    <p:extLst>
      <p:ext uri="{BB962C8B-B14F-4D97-AF65-F5344CB8AC3E}">
        <p14:creationId xmlns:p14="http://schemas.microsoft.com/office/powerpoint/2010/main" val="202803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361627" y="3104419"/>
            <a:ext cx="3345069" cy="1558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63C58-FAEE-87FF-2A80-6DC305896E8A}"/>
              </a:ext>
            </a:extLst>
          </p:cNvPr>
          <p:cNvSpPr txBox="1"/>
          <p:nvPr/>
        </p:nvSpPr>
        <p:spPr>
          <a:xfrm>
            <a:off x="361627" y="864870"/>
            <a:ext cx="8190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Em relação ao número de splitters </a:t>
            </a:r>
            <a:r>
              <a:rPr lang="pt-BR" b="1" dirty="0"/>
              <a:t>na entrada </a:t>
            </a:r>
            <a:r>
              <a:rPr lang="pt-BR" dirty="0"/>
              <a:t>da topologia, é necessário observar pela aplicação. Em um circuito fotônico programável, desconsiderando a utilização de um HPB (</a:t>
            </a:r>
            <a:r>
              <a:rPr lang="pt-BR" i="1" dirty="0"/>
              <a:t>High Performance Block</a:t>
            </a:r>
            <a:r>
              <a:rPr lang="pt-BR" dirty="0"/>
              <a:t>), como as divisões são feitas a partir de um MZI em modo coupler, deve limitar-se somente a utilizar conjuntos de </a:t>
            </a:r>
            <a:r>
              <a:rPr lang="pt-BR" b="1" dirty="0"/>
              <a:t>splitters 1:2</a:t>
            </a:r>
            <a:r>
              <a:rPr lang="pt-BR" dirty="0"/>
              <a:t>.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/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Dessa forma, é interessante representar um splitter 1:N como um conjunto de splitters 1:2, quantificando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de entrada no total</a:t>
                </a:r>
                <a:endParaRPr lang="pt-BR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blipFill>
                <a:blip r:embed="rId3"/>
                <a:stretch>
                  <a:fillRect l="-223" t="-2326" r="-22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E0636C6-BB33-7767-3111-48419E3C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07" y="2753201"/>
            <a:ext cx="2866339" cy="1756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EFBCD-FFDD-4052-3E2B-BDF19FB21E9D}"/>
              </a:ext>
            </a:extLst>
          </p:cNvPr>
          <p:cNvSpPr txBox="1"/>
          <p:nvPr/>
        </p:nvSpPr>
        <p:spPr>
          <a:xfrm>
            <a:off x="5062327" y="4414569"/>
            <a:ext cx="33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Splitter 1:8 representado por 7 splitters 1:2</a:t>
            </a:r>
            <a:endParaRPr lang="pt-B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08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A8D43-719F-3919-5BFA-E8AEE859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66" y="558631"/>
            <a:ext cx="5082969" cy="179843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6D8C566-225C-7B18-5B3B-DA546B9EC7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048" y="797100"/>
            <a:ext cx="3042781" cy="1576683"/>
            <a:chOff x="363048" y="797100"/>
            <a:chExt cx="3042781" cy="15766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F81ACE-C481-F0D2-DD6D-0E97E6E567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48" y="939563"/>
              <a:ext cx="3042781" cy="143422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421406-2AA6-96B5-C1FE-687376C078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0665" y="797100"/>
              <a:ext cx="1192334" cy="1219473"/>
              <a:chOff x="470665" y="797100"/>
              <a:chExt cx="1192334" cy="1219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a14:m>
                    <a:r>
                      <a:rPr lang="pt-BR" sz="1100" dirty="0"/>
                      <a:t>L</a:t>
                    </a:r>
                    <a:endParaRPr lang="pt-BR" sz="1200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87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𝐾𝑁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35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9B072C-6746-67C2-10F8-50CBD3FA4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7212" y="1006858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56D246-216D-63D5-090A-4C93E2F4DA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9631" y="1320006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F58063E-A084-9B5E-5180-A57D03AB4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051" y="1606931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C90AF24-041D-F1C7-5C6F-3EE5A289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471" y="1917090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cada splitter possui sua própria constante de acoplamento, necessárias assim para </a:t>
                </a:r>
                <a:r>
                  <a:rPr lang="pt-BR" b="1" dirty="0"/>
                  <a:t>dividir igualmente a potência em cada ramo</a:t>
                </a:r>
                <a:r>
                  <a:rPr lang="pt-BR" dirty="0"/>
                  <a:t>, o que implica em diferenças nas defasagens dos phase-shifters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 No total,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1:2 são necessários.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blipFill>
                <a:blip r:embed="rId9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B203563-2B7E-61F2-9DF5-C3B5DFE90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4544" y="3942756"/>
            <a:ext cx="3812264" cy="66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C3F0-3E14-71C0-B778-15B6F30C97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89"/>
          <a:stretch/>
        </p:blipFill>
        <p:spPr>
          <a:xfrm>
            <a:off x="1058531" y="3823534"/>
            <a:ext cx="1397072" cy="901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/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/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/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/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/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blipFill>
                <a:blip r:embed="rId1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/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395;p45">
            <a:extLst>
              <a:ext uri="{FF2B5EF4-FFF2-40B4-BE49-F238E27FC236}">
                <a16:creationId xmlns:a16="http://schemas.microsoft.com/office/drawing/2014/main" id="{4C94B5B2-79D3-1DED-FA06-9A5A4AE81755}"/>
              </a:ext>
            </a:extLst>
          </p:cNvPr>
          <p:cNvSpPr txBox="1">
            <a:spLocks/>
          </p:cNvSpPr>
          <p:nvPr/>
        </p:nvSpPr>
        <p:spPr>
          <a:xfrm>
            <a:off x="0" y="-14757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D17FA-F464-6058-715F-F293C2B41DF9}"/>
              </a:ext>
            </a:extLst>
          </p:cNvPr>
          <p:cNvSpPr txBox="1"/>
          <p:nvPr/>
        </p:nvSpPr>
        <p:spPr>
          <a:xfrm>
            <a:off x="5356490" y="2335696"/>
            <a:ext cx="155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Para IL = 0.20dB/cell</a:t>
            </a:r>
          </a:p>
        </p:txBody>
      </p:sp>
    </p:spTree>
    <p:extLst>
      <p:ext uri="{BB962C8B-B14F-4D97-AF65-F5344CB8AC3E}">
        <p14:creationId xmlns:p14="http://schemas.microsoft.com/office/powerpoint/2010/main" val="144064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909E00-5EF4-5A76-A8AD-E32C6C4734EE}"/>
              </a:ext>
            </a:extLst>
          </p:cNvPr>
          <p:cNvSpPr/>
          <p:nvPr/>
        </p:nvSpPr>
        <p:spPr>
          <a:xfrm>
            <a:off x="1440275" y="611802"/>
            <a:ext cx="6058006" cy="416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86" y="1144486"/>
            <a:ext cx="2381602" cy="1122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5786" r="33531" b="57797"/>
          <a:stretch/>
        </p:blipFill>
        <p:spPr>
          <a:xfrm>
            <a:off x="893116" y="1194719"/>
            <a:ext cx="2408962" cy="1122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297497" y="231528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paralelo</a:t>
            </a:r>
            <a:endParaRPr lang="pt-BR" sz="11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373888" y="23175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série</a:t>
            </a:r>
            <a:endParaRPr lang="pt-BR" sz="11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6628A-88C0-5FD6-D80A-027A4093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3" y="2723933"/>
            <a:ext cx="3662247" cy="774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DBC0-5DA4-5BF9-F70B-CBB962B6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48" y="2623061"/>
            <a:ext cx="3714952" cy="73203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091EEE3-6911-CA89-3892-82BFCB2C944D}"/>
              </a:ext>
            </a:extLst>
          </p:cNvPr>
          <p:cNvSpPr/>
          <p:nvPr/>
        </p:nvSpPr>
        <p:spPr>
          <a:xfrm rot="5400000">
            <a:off x="1930745" y="2753545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/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BA826EE8-24E6-65AA-582D-30C6DA79551A}"/>
              </a:ext>
            </a:extLst>
          </p:cNvPr>
          <p:cNvSpPr/>
          <p:nvPr/>
        </p:nvSpPr>
        <p:spPr>
          <a:xfrm rot="5400000">
            <a:off x="2939616" y="3117736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5B3AB-E67F-D466-ECA0-320E91BD6565}"/>
              </a:ext>
            </a:extLst>
          </p:cNvPr>
          <p:cNvSpPr txBox="1"/>
          <p:nvPr/>
        </p:nvSpPr>
        <p:spPr>
          <a:xfrm>
            <a:off x="2751038" y="3534932"/>
            <a:ext cx="64468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C677360-6752-2CD3-4211-9FAFC5ABDAE9}"/>
              </a:ext>
            </a:extLst>
          </p:cNvPr>
          <p:cNvSpPr/>
          <p:nvPr/>
        </p:nvSpPr>
        <p:spPr>
          <a:xfrm rot="5400000">
            <a:off x="6731348" y="2753544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/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blipFill>
                <a:blip r:embed="rId7"/>
                <a:stretch>
                  <a:fillRect l="-444"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C88FDBA-BBA8-6B12-A8FA-26398392A4F6}"/>
              </a:ext>
            </a:extLst>
          </p:cNvPr>
          <p:cNvSpPr/>
          <p:nvPr/>
        </p:nvSpPr>
        <p:spPr>
          <a:xfrm rot="5400000">
            <a:off x="7740219" y="3117735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A0531-312D-F7B3-DCD4-267DFA550E7A}"/>
              </a:ext>
            </a:extLst>
          </p:cNvPr>
          <p:cNvSpPr txBox="1"/>
          <p:nvPr/>
        </p:nvSpPr>
        <p:spPr>
          <a:xfrm>
            <a:off x="7551640" y="3534931"/>
            <a:ext cx="137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5567A6A-2EE1-2083-73AD-63CE39F54AAD}"/>
              </a:ext>
            </a:extLst>
          </p:cNvPr>
          <p:cNvSpPr/>
          <p:nvPr/>
        </p:nvSpPr>
        <p:spPr>
          <a:xfrm rot="5400000">
            <a:off x="3602992" y="3111510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B4201-EDC6-12D3-334A-3C319A991EBF}"/>
              </a:ext>
            </a:extLst>
          </p:cNvPr>
          <p:cNvSpPr txBox="1"/>
          <p:nvPr/>
        </p:nvSpPr>
        <p:spPr>
          <a:xfrm rot="1294154">
            <a:off x="3366332" y="369694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AA650E7-31FD-0665-6EDD-A3B2E8FC822C}"/>
              </a:ext>
            </a:extLst>
          </p:cNvPr>
          <p:cNvSpPr/>
          <p:nvPr/>
        </p:nvSpPr>
        <p:spPr>
          <a:xfrm rot="5400000">
            <a:off x="8433066" y="3111509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458DD-557B-02DE-B447-C36E8A43343D}"/>
              </a:ext>
            </a:extLst>
          </p:cNvPr>
          <p:cNvSpPr txBox="1"/>
          <p:nvPr/>
        </p:nvSpPr>
        <p:spPr>
          <a:xfrm rot="1294154">
            <a:off x="8086803" y="370397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/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Em um caso sem perdas, a diferença é dada pelo </a:t>
                </a:r>
                <a:r>
                  <a:rPr lang="pt-BR" b="1" dirty="0"/>
                  <a:t>atraso nos splitters</a:t>
                </a:r>
                <a:r>
                  <a:rPr lang="pt-BR" dirty="0"/>
                  <a:t>. No modelo paralelo, quando N é uma potência de 2 (2,4,8,16,...) o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pt-BR" dirty="0"/>
                  <a:t> é igual para cada ramo.</a:t>
                </a:r>
                <a:endParaRPr lang="pt-BR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blipFill>
                <a:blip r:embed="rId8"/>
                <a:stretch>
                  <a:fillRect l="-229" t="-2326" r="-229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/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b="1" dirty="0"/>
                  <a:t>Ambos os modelos possuem a mesma quantidade de splitters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b="1" dirty="0"/>
                  <a:t>.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blipFill>
                <a:blip r:embed="rId9"/>
                <a:stretch>
                  <a:fillRect l="-223" b="-18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368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3" name="Google Shape;395;p45">
            <a:extLst>
              <a:ext uri="{FF2B5EF4-FFF2-40B4-BE49-F238E27FC236}">
                <a16:creationId xmlns:a16="http://schemas.microsoft.com/office/drawing/2014/main" id="{92861520-C625-F208-001E-14FC0FCAB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para cada ramo, há um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</m:t>
                        </m:r>
                      </m:sub>
                    </m:sSub>
                  </m:oMath>
                </a14:m>
                <a:r>
                  <a:rPr lang="pt-BR" dirty="0"/>
                  <a:t> associado. Devido à inerência do atraso causado pelos componentes do MZI (representado por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). Se considerarmos cada MZI com o mesmo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 tem-se: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blipFill>
                <a:blip r:embed="rId2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A9861DBD-CDF0-6A5C-1124-E372A77D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22" y="1435293"/>
            <a:ext cx="3812264" cy="66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/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compensar isso sugere-se inserir algum nível DC nos pesos de cada ramo da rede neural, de forma que em cada ramo, com todos os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 fase nulos, o atraso final seja o mesmo. Ou seja: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blipFill>
                <a:blip r:embed="rId4"/>
                <a:stretch>
                  <a:fillRect l="-225" t="-1653" r="-22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8F7F7FE7-0101-7F0C-BB00-8B1DCD22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55" y="3049692"/>
            <a:ext cx="4667490" cy="3619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2F63088-40E1-8316-94C1-52812E9A87F0}"/>
              </a:ext>
            </a:extLst>
          </p:cNvPr>
          <p:cNvSpPr txBox="1"/>
          <p:nvPr/>
        </p:nvSpPr>
        <p:spPr>
          <a:xfrm>
            <a:off x="505842" y="3592217"/>
            <a:ext cx="8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 forma que, por fim, para o modelo em série: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FB06D12-C19E-E7EA-6035-DB9C8DBFB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46" y="1608429"/>
            <a:ext cx="1320868" cy="34291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3989AC7-816E-7CF9-396A-99F35BAD7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14" y="4026921"/>
            <a:ext cx="3990087" cy="8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6 - Simulação com PCC Cell ideal</a:t>
            </a:r>
          </a:p>
        </p:txBody>
      </p:sp>
    </p:spTree>
    <p:extLst>
      <p:ext uri="{BB962C8B-B14F-4D97-AF65-F5344CB8AC3E}">
        <p14:creationId xmlns:p14="http://schemas.microsoft.com/office/powerpoint/2010/main" val="211336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ideal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CC734-08B5-34AA-666E-5B1F0512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67" y="2349112"/>
            <a:ext cx="6244280" cy="256949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BA93E80-B50A-F37F-B084-E51E57F467DF}"/>
              </a:ext>
            </a:extLst>
          </p:cNvPr>
          <p:cNvCxnSpPr>
            <a:cxnSpLocks/>
          </p:cNvCxnSpPr>
          <p:nvPr/>
        </p:nvCxnSpPr>
        <p:spPr>
          <a:xfrm>
            <a:off x="1987094" y="1325607"/>
            <a:ext cx="2229657" cy="8867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DD107-A5E5-3053-5943-70A7BCF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2" y="624499"/>
            <a:ext cx="2252438" cy="1675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AEDD74-437E-ED0B-98F1-81CF7475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85" y="652879"/>
            <a:ext cx="3812264" cy="660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C7002-0581-4B34-264E-37010B86D34E}"/>
              </a:ext>
            </a:extLst>
          </p:cNvPr>
          <p:cNvSpPr txBox="1"/>
          <p:nvPr/>
        </p:nvSpPr>
        <p:spPr>
          <a:xfrm>
            <a:off x="4237596" y="1443240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Onde,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7298CD-20AD-9C77-07F9-D0087C4D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56" y="1325607"/>
            <a:ext cx="1681602" cy="601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706637-4209-1BA6-289E-746908A7C98B}"/>
              </a:ext>
            </a:extLst>
          </p:cNvPr>
          <p:cNvSpPr txBox="1"/>
          <p:nvPr/>
        </p:nvSpPr>
        <p:spPr>
          <a:xfrm>
            <a:off x="6968112" y="1472514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E78EA-E7F6-41DA-13D2-CD6D4F63B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31" y="1361636"/>
            <a:ext cx="1099018" cy="529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/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blipFill>
                <a:blip r:embed="rId7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/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blipFill>
                <a:blip r:embed="rId8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/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blipFill>
                <a:blip r:embed="rId9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/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blipFill>
                <a:blip r:embed="rId10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/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blipFill>
                <a:blip r:embed="rId11"/>
                <a:stretch>
                  <a:fillRect l="-14286" r="-857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/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blipFill>
                <a:blip r:embed="rId12"/>
                <a:stretch>
                  <a:fillRect l="-14286" r="-8571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/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/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246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Ganho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895ED-7800-34D1-2C13-E4618485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15E2CC-EEEC-53E9-A0C4-C7B35777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BD94A9-DB14-25CD-2158-595287CD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51" y="496262"/>
            <a:ext cx="5349549" cy="4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A30D-80FB-50E3-629B-065B066E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2975B-FED0-59A1-64ED-073F411B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52C5B-8622-EA83-C987-2ACAE663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83" y="499403"/>
            <a:ext cx="5320117" cy="42111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1964E4-485F-98A5-09A7-9F612810DEE1}"/>
              </a:ext>
            </a:extLst>
          </p:cNvPr>
          <p:cNvCxnSpPr>
            <a:cxnSpLocks/>
          </p:cNvCxnSpPr>
          <p:nvPr/>
        </p:nvCxnSpPr>
        <p:spPr>
          <a:xfrm>
            <a:off x="4459459" y="1441937"/>
            <a:ext cx="0" cy="277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/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blipFill>
                <a:blip r:embed="rId5"/>
                <a:stretch>
                  <a:fillRect l="-9639" r="-4819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5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Forward-Only PPC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1580690" y="4034023"/>
            <a:ext cx="1600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Feed-Forward PPC</a:t>
            </a:r>
            <a:endParaRPr lang="pt-BR" sz="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FB73-B35E-5F3B-5334-8476796F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" y="726446"/>
            <a:ext cx="3772819" cy="330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50069-76AA-A2F3-72D5-666A78D0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"/>
          <a:stretch/>
        </p:blipFill>
        <p:spPr>
          <a:xfrm>
            <a:off x="4494817" y="2225040"/>
            <a:ext cx="3977641" cy="1539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E4BF-A72B-3BDC-05E9-ECD19D5B0667}"/>
              </a:ext>
            </a:extLst>
          </p:cNvPr>
          <p:cNvSpPr txBox="1"/>
          <p:nvPr/>
        </p:nvSpPr>
        <p:spPr>
          <a:xfrm>
            <a:off x="5186562" y="3910912"/>
            <a:ext cx="259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Forward-Only Rectangular unitary meshes</a:t>
            </a:r>
            <a:endParaRPr lang="pt-BR" sz="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D67CC7-B1FB-62BF-86D7-93E5518F6FAC}"/>
              </a:ext>
            </a:extLst>
          </p:cNvPr>
          <p:cNvSpPr/>
          <p:nvPr/>
        </p:nvSpPr>
        <p:spPr>
          <a:xfrm>
            <a:off x="5134517" y="856817"/>
            <a:ext cx="2933423" cy="6001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988AD-7D1F-F417-EC22-DF22B00D750D}"/>
              </a:ext>
            </a:extLst>
          </p:cNvPr>
          <p:cNvSpPr txBox="1"/>
          <p:nvPr/>
        </p:nvSpPr>
        <p:spPr>
          <a:xfrm>
            <a:off x="5186562" y="856817"/>
            <a:ext cx="2829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São mais simples de analisar e modelar matricialmente porém limitados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15176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E7EDF-7DC2-98DF-464D-A08258AA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48" y="945724"/>
            <a:ext cx="4559751" cy="3587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186146" y="4139997"/>
            <a:ext cx="356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Idealmente, o splitting 1x4 é replicado perfeitamente utilizando 3 splitters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6227D-9EA7-E129-E474-13E54C3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25"/>
            <a:ext cx="4578449" cy="3531416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318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3EB3D-4E70-BC52-937A-A920CD542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7"/>
          <a:stretch/>
        </p:blipFill>
        <p:spPr>
          <a:xfrm>
            <a:off x="548954" y="4412852"/>
            <a:ext cx="3323144" cy="64396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C03AAF-5E73-2D60-FBCE-B474D61E0E1F}"/>
              </a:ext>
            </a:extLst>
          </p:cNvPr>
          <p:cNvSpPr/>
          <p:nvPr/>
        </p:nvSpPr>
        <p:spPr>
          <a:xfrm rot="5400000">
            <a:off x="3576364" y="4577824"/>
            <a:ext cx="86686" cy="504782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AB1AD-25D3-C79D-7658-279CAB87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" y="302053"/>
            <a:ext cx="3671341" cy="2831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/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blipFill>
                <a:blip r:embed="rId4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/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blipFill>
                <a:blip r:embed="rId5"/>
                <a:stretch>
                  <a:fillRect l="-10000" r="-8333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/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blipFill>
                <a:blip r:embed="rId6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/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blipFill>
                <a:blip r:embed="rId7"/>
                <a:stretch>
                  <a:fillRect l="-10169" r="-1016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D8B47-F6EF-59E7-1A69-558EA0CA2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373" y="415772"/>
            <a:ext cx="4443005" cy="2504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AC2CDD-939A-F35E-2604-FA1C352D4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97" y="3017188"/>
            <a:ext cx="2117935" cy="1606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A24D7F-08D0-DB7A-8EDC-0BA4A07E0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7629" y="3033349"/>
            <a:ext cx="2097495" cy="1596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5E0A50-5977-F223-DCE2-B796EF280CD4}"/>
              </a:ext>
            </a:extLst>
          </p:cNvPr>
          <p:cNvSpPr txBox="1"/>
          <p:nvPr/>
        </p:nvSpPr>
        <p:spPr>
          <a:xfrm>
            <a:off x="4484671" y="4592338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port1</a:t>
            </a:r>
            <a:r>
              <a:rPr lang="pt-BR" sz="1000" dirty="0"/>
              <a:t> da célula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D4536-0955-32AF-929A-142E4DFBD714}"/>
              </a:ext>
            </a:extLst>
          </p:cNvPr>
          <p:cNvSpPr txBox="1"/>
          <p:nvPr/>
        </p:nvSpPr>
        <p:spPr>
          <a:xfrm>
            <a:off x="6791826" y="4583994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port2</a:t>
            </a:r>
            <a:r>
              <a:rPr lang="pt-BR" sz="1000" dirty="0"/>
              <a:t> da célula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/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dirty="0"/>
                  <a:t>Por fim, é analisado a </a:t>
                </a:r>
                <a:r>
                  <a:rPr lang="pt-BR" sz="1200" b="1" dirty="0"/>
                  <a:t>defasagem para cada caminho</a:t>
                </a:r>
                <a:r>
                  <a:rPr lang="pt-BR" sz="1200" dirty="0"/>
                  <a:t>. A diferença da port 2 geral em </a:t>
                </a:r>
                <a14:m>
                  <m:oMath xmlns:m="http://schemas.openxmlformats.org/officeDocument/2006/math">
                    <m:r>
                      <a:rPr lang="pt-B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/>
                  <a:t> radianos é hipotetizado ser um erro de referência do INTERCONNECT. Se for o caso, é prudente dizer que a defasagem em cada caminho é a mesma (como analisado anteriormente para NN Paralelo).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blipFill>
                <a:blip r:embed="rId11"/>
                <a:stretch>
                  <a:fillRect l="-137" t="-599" b="-2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1D34E4-9660-EB53-EC3F-CFD7E0338664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47671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6CF1D-436D-F6CA-42E6-3D10E8801B2F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500916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06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7 - Simulação com PCC Cell (TOPS IMEC)</a:t>
            </a:r>
          </a:p>
        </p:txBody>
      </p:sp>
    </p:spTree>
    <p:extLst>
      <p:ext uri="{BB962C8B-B14F-4D97-AF65-F5344CB8AC3E}">
        <p14:creationId xmlns:p14="http://schemas.microsoft.com/office/powerpoint/2010/main" val="2275606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05BA-F463-4F74-8E35-8026C9C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917534"/>
            <a:ext cx="3683189" cy="322596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BC26841-1ECA-9544-27DC-62A7B68F8F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10960" y="214770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B0D97F4-7175-C25D-AACC-02314DBB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01" y="627739"/>
            <a:ext cx="5173219" cy="29217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ABD182-605C-0931-27E4-3D92E1D21D8F}"/>
              </a:ext>
            </a:extLst>
          </p:cNvPr>
          <p:cNvSpPr txBox="1"/>
          <p:nvPr/>
        </p:nvSpPr>
        <p:spPr>
          <a:xfrm>
            <a:off x="302354" y="894301"/>
            <a:ext cx="3215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modelo do phase-shifter escolhido é o 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SWGCTE_WGNPLUS_450_600_200K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,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opera na banda C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B7775-FB30-A435-AC6A-2EFC8A92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06" y="1163796"/>
            <a:ext cx="4606106" cy="358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2632D-9367-A822-D8A0-96BD134266B8}"/>
              </a:ext>
            </a:extLst>
          </p:cNvPr>
          <p:cNvSpPr txBox="1"/>
          <p:nvPr/>
        </p:nvSpPr>
        <p:spPr>
          <a:xfrm>
            <a:off x="160991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200um</a:t>
            </a:r>
            <a:endParaRPr lang="pt-BR" sz="11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6A6695-E628-C504-F492-7FFCDE3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58" y="1163796"/>
            <a:ext cx="4606106" cy="358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6CE84E-4970-3A2B-D6F4-6F2A3540EF34}"/>
              </a:ext>
            </a:extLst>
          </p:cNvPr>
          <p:cNvSpPr txBox="1"/>
          <p:nvPr/>
        </p:nvSpPr>
        <p:spPr>
          <a:xfrm>
            <a:off x="621239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100um</a:t>
            </a:r>
            <a:endParaRPr lang="pt-BR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FC40CC3-9E8C-E817-2FB0-68186F1C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" y="467892"/>
            <a:ext cx="4651598" cy="2801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89159" y="3686906"/>
            <a:ext cx="4859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Para replicar um splitter 1x4 utilizando TOPS de 100um do pdk do IMEC, no melhor dos casos é necessário aplicar </a:t>
            </a:r>
            <a:r>
              <a:rPr lang="pt-BR" sz="1200" b="1" dirty="0"/>
              <a:t>15.25 V</a:t>
            </a:r>
            <a:r>
              <a:rPr lang="pt-BR" sz="1200" dirty="0"/>
              <a:t> em cada porta elétrica.</a:t>
            </a:r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Em algumas aplicações, um limite convencional para o </a:t>
            </a:r>
            <a:r>
              <a:rPr lang="pt-BR" sz="1200" i="1" dirty="0"/>
              <a:t>drive voltage </a:t>
            </a:r>
            <a:r>
              <a:rPr lang="pt-BR" sz="1200" dirty="0"/>
              <a:t>é de </a:t>
            </a:r>
            <a:r>
              <a:rPr lang="pt-BR" sz="1200" b="1" dirty="0"/>
              <a:t>5V</a:t>
            </a:r>
            <a:r>
              <a:rPr lang="pt-BR" sz="1200" dirty="0"/>
              <a:t>, um valor abaixo do utilizado, inviabilizando o uso do phase-shifter do IMEC como modelo.</a:t>
            </a: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TOPS IMEC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blipFill>
                <a:blip r:embed="rId3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C0D4FE8-A38D-B8D6-983A-A2D47E92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022" y="358375"/>
            <a:ext cx="3560888" cy="2801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9E8CE-81BF-3266-A91E-0BFA5C75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021" y="3150392"/>
            <a:ext cx="3560887" cy="19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8 - Simulação com PCC Cell (Ebeam heater)</a:t>
            </a:r>
          </a:p>
        </p:txBody>
      </p:sp>
    </p:spTree>
    <p:extLst>
      <p:ext uri="{BB962C8B-B14F-4D97-AF65-F5344CB8AC3E}">
        <p14:creationId xmlns:p14="http://schemas.microsoft.com/office/powerpoint/2010/main" val="43643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74260-3C9A-C1E0-4071-D77BFD95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6" y="1014803"/>
            <a:ext cx="3397425" cy="2463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947A5-BDEA-979A-10AE-CDC14B0FE50A}"/>
              </a:ext>
            </a:extLst>
          </p:cNvPr>
          <p:cNvSpPr txBox="1"/>
          <p:nvPr/>
        </p:nvSpPr>
        <p:spPr>
          <a:xfrm>
            <a:off x="262746" y="365586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Insertion Loss </a:t>
            </a:r>
            <a:r>
              <a:rPr lang="pt-BR" dirty="0"/>
              <a:t>= 5dB/cm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E0392-7A1D-9D92-7754-9196C70F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950" y="464737"/>
            <a:ext cx="5055208" cy="3368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B3A02B-6168-F6FA-2888-DF3DC9C038E3}"/>
              </a:ext>
            </a:extLst>
          </p:cNvPr>
          <p:cNvSpPr txBox="1"/>
          <p:nvPr/>
        </p:nvSpPr>
        <p:spPr>
          <a:xfrm>
            <a:off x="262746" y="3923909"/>
            <a:ext cx="31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Ganho invariante na frequência</a:t>
            </a:r>
            <a:endParaRPr lang="pt-B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9BB098-173F-04EA-183F-08A22382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3909453"/>
            <a:ext cx="4327178" cy="12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7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82FAF1F-B824-2668-80C8-3E6B133D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52" y="1514139"/>
            <a:ext cx="4233948" cy="3255982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">
            <a:extLst>
              <a:ext uri="{FF2B5EF4-FFF2-40B4-BE49-F238E27FC236}">
                <a16:creationId xmlns:a16="http://schemas.microsoft.com/office/drawing/2014/main" id="{D56F50B0-434F-4E0C-1CE2-FB87CC2C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514139"/>
            <a:ext cx="4657344" cy="320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123064-C81D-514F-F402-720C9C18F332}"/>
              </a:ext>
            </a:extLst>
          </p:cNvPr>
          <p:cNvSpPr/>
          <p:nvPr/>
        </p:nvSpPr>
        <p:spPr>
          <a:xfrm>
            <a:off x="2803658" y="745889"/>
            <a:ext cx="3875013" cy="481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F00C7-5814-2097-880F-BA71A225AA44}"/>
              </a:ext>
            </a:extLst>
          </p:cNvPr>
          <p:cNvSpPr txBox="1"/>
          <p:nvPr/>
        </p:nvSpPr>
        <p:spPr>
          <a:xfrm>
            <a:off x="2803657" y="765778"/>
            <a:ext cx="387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Por limitação do modelo, a tensão máxima permitida pelo heater é aproximadamente 1.235 V.  </a:t>
            </a:r>
          </a:p>
        </p:txBody>
      </p:sp>
    </p:spTree>
    <p:extLst>
      <p:ext uri="{BB962C8B-B14F-4D97-AF65-F5344CB8AC3E}">
        <p14:creationId xmlns:p14="http://schemas.microsoft.com/office/powerpoint/2010/main" val="1571406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9F558-18DD-6F89-A309-15C6EAE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40" y="1009844"/>
            <a:ext cx="4723418" cy="3123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DFAD6-4E2D-B637-6554-FBC0EC15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7" y="1683199"/>
            <a:ext cx="3923459" cy="250518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25A49DC-82B1-C64E-5C1B-795E55E2A8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88099" y="174384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95;p45">
            <a:extLst>
              <a:ext uri="{FF2B5EF4-FFF2-40B4-BE49-F238E27FC236}">
                <a16:creationId xmlns:a16="http://schemas.microsoft.com/office/drawing/2014/main" id="{551A9958-9839-C524-CDC3-6A02662945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</p:spTree>
    <p:extLst>
      <p:ext uri="{BB962C8B-B14F-4D97-AF65-F5344CB8AC3E}">
        <p14:creationId xmlns:p14="http://schemas.microsoft.com/office/powerpoint/2010/main" val="191072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Recirculating PPC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10E3-ADC2-9716-B391-FBEBCB32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12622"/>
            <a:ext cx="6357427" cy="1763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51894F-B1BE-1BE4-9D89-6DCB5DB81F41}"/>
              </a:ext>
            </a:extLst>
          </p:cNvPr>
          <p:cNvSpPr txBox="1"/>
          <p:nvPr/>
        </p:nvSpPr>
        <p:spPr>
          <a:xfrm>
            <a:off x="1152967" y="4712613"/>
            <a:ext cx="5372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51CB1-937F-5E30-12CB-A68F0DB8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96" y="278030"/>
            <a:ext cx="4121362" cy="2006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66258-A4E0-F581-86AD-CA1039BCD46E}"/>
              </a:ext>
            </a:extLst>
          </p:cNvPr>
          <p:cNvSpPr txBox="1"/>
          <p:nvPr/>
        </p:nvSpPr>
        <p:spPr>
          <a:xfrm>
            <a:off x="4644728" y="2254629"/>
            <a:ext cx="463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Pérez, D., Gasulla, I., Crudgington, L.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Multipurpose silicon photonics signal processor core.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 Commun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pt-B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8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636 (2017).</a:t>
            </a:r>
            <a:endParaRPr lang="pt-BR" sz="1100" dirty="0">
              <a:latin typeface="+mj-lt"/>
            </a:endParaRPr>
          </a:p>
          <a:p>
            <a:endParaRPr lang="pt-BR" sz="8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85906-2E00-0F85-490D-5F50CEBAE3A8}"/>
              </a:ext>
            </a:extLst>
          </p:cNvPr>
          <p:cNvSpPr/>
          <p:nvPr/>
        </p:nvSpPr>
        <p:spPr>
          <a:xfrm>
            <a:off x="676074" y="1245437"/>
            <a:ext cx="3115079" cy="9387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1135-52CB-9C39-0526-F280BF86CAA2}"/>
              </a:ext>
            </a:extLst>
          </p:cNvPr>
          <p:cNvSpPr txBox="1"/>
          <p:nvPr/>
        </p:nvSpPr>
        <p:spPr>
          <a:xfrm>
            <a:off x="676074" y="1245437"/>
            <a:ext cx="30007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Possuem uma complexidade maior devido à circulação de potência e a maior dificuldade em realizar um controle por feedback. Porém são mais genéricos e desejáveis para mais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208316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B8337B-5AFE-E8B0-9227-58FBCD29C690}"/>
              </a:ext>
            </a:extLst>
          </p:cNvPr>
          <p:cNvSpPr/>
          <p:nvPr/>
        </p:nvSpPr>
        <p:spPr>
          <a:xfrm>
            <a:off x="1498290" y="708854"/>
            <a:ext cx="6207282" cy="4592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2" name="Google Shape;395;p45">
            <a:extLst>
              <a:ext uri="{FF2B5EF4-FFF2-40B4-BE49-F238E27FC236}">
                <a16:creationId xmlns:a16="http://schemas.microsoft.com/office/drawing/2014/main" id="{89B08FF9-1F7A-98DB-65CB-533E0619D92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32195-390C-14DD-ACD6-8B749F45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" y="1301252"/>
            <a:ext cx="4438033" cy="349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765C7-EF15-9FC9-EFB4-9AEEDED9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31" y="1301252"/>
            <a:ext cx="4419227" cy="349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92094-BC10-179C-8559-43440831BDAC}"/>
              </a:ext>
            </a:extLst>
          </p:cNvPr>
          <p:cNvSpPr txBox="1"/>
          <p:nvPr/>
        </p:nvSpPr>
        <p:spPr>
          <a:xfrm>
            <a:off x="1656915" y="79997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CROSS </a:t>
            </a:r>
            <a:r>
              <a:rPr lang="pt-BR" sz="1200" dirty="0"/>
              <a:t>= 0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D51C7-3B2C-A6BC-C754-AAAD39B423C4}"/>
              </a:ext>
            </a:extLst>
          </p:cNvPr>
          <p:cNvSpPr txBox="1"/>
          <p:nvPr/>
        </p:nvSpPr>
        <p:spPr>
          <a:xfrm>
            <a:off x="3465545" y="800525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≈ 0.420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DC624-4BC0-E9AC-4F28-0D6203C08691}"/>
              </a:ext>
            </a:extLst>
          </p:cNvPr>
          <p:cNvSpPr txBox="1"/>
          <p:nvPr/>
        </p:nvSpPr>
        <p:spPr>
          <a:xfrm>
            <a:off x="5753473" y="79997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BAR </a:t>
            </a:r>
            <a:r>
              <a:rPr lang="pt-BR" sz="1200" dirty="0"/>
              <a:t>≈ 0.595 V</a:t>
            </a:r>
          </a:p>
        </p:txBody>
      </p:sp>
    </p:spTree>
    <p:extLst>
      <p:ext uri="{BB962C8B-B14F-4D97-AF65-F5344CB8AC3E}">
        <p14:creationId xmlns:p14="http://schemas.microsoft.com/office/powerpoint/2010/main" val="385540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9A69CA-7C7E-AA48-8EBE-0A655413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46" y="2748442"/>
            <a:ext cx="3975062" cy="2275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FCE2E-7C14-9EDF-E806-87136C07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" y="940838"/>
            <a:ext cx="4773013" cy="34125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0" y="472946"/>
            <a:ext cx="4087988" cy="2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BB5E9A-2279-408B-10F6-5DDB3DD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19" y="2245566"/>
            <a:ext cx="4156540" cy="2282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0" y="2252203"/>
            <a:ext cx="4087988" cy="227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95E3A-D8CF-E870-4B34-29921DA53D21}"/>
              </a:ext>
            </a:extLst>
          </p:cNvPr>
          <p:cNvSpPr txBox="1"/>
          <p:nvPr/>
        </p:nvSpPr>
        <p:spPr>
          <a:xfrm>
            <a:off x="302640" y="693188"/>
            <a:ext cx="8538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razão pela qual existe uma diferença de ganho entre as portas se remete ao nível de imprecisão imposta na tensão do heater. A depender do ruído de tensão inerente à fonte, o mesmo pode ocasionar um desbalanceamento entre as portas, principalmente quando se considera mais splitters em série.</a:t>
            </a:r>
          </a:p>
          <a:p>
            <a:pPr algn="just"/>
            <a:endParaRPr lang="pt-B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77C77D-F251-C043-CCC1-BF25EF2F7A13}"/>
              </a:ext>
            </a:extLst>
          </p:cNvPr>
          <p:cNvCxnSpPr>
            <a:cxnSpLocks/>
          </p:cNvCxnSpPr>
          <p:nvPr/>
        </p:nvCxnSpPr>
        <p:spPr>
          <a:xfrm>
            <a:off x="1166518" y="2580555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54E01-C049-99BB-8C91-CA897460AE96}"/>
              </a:ext>
            </a:extLst>
          </p:cNvPr>
          <p:cNvSpPr txBox="1"/>
          <p:nvPr/>
        </p:nvSpPr>
        <p:spPr>
          <a:xfrm>
            <a:off x="1289810" y="2817045"/>
            <a:ext cx="740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0,03dB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601B9C-AB22-7B3D-9889-939070B151F4}"/>
              </a:ext>
            </a:extLst>
          </p:cNvPr>
          <p:cNvCxnSpPr>
            <a:cxnSpLocks/>
          </p:cNvCxnSpPr>
          <p:nvPr/>
        </p:nvCxnSpPr>
        <p:spPr>
          <a:xfrm>
            <a:off x="5605467" y="2573918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F2C1C8-D9B0-2FC7-A0CC-58AD9B866B6F}"/>
              </a:ext>
            </a:extLst>
          </p:cNvPr>
          <p:cNvSpPr txBox="1"/>
          <p:nvPr/>
        </p:nvSpPr>
        <p:spPr>
          <a:xfrm>
            <a:off x="5768102" y="2810408"/>
            <a:ext cx="9465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0,003dB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A7F2A6-F0A6-A7D5-CA84-1BA9D1008927}"/>
              </a:ext>
            </a:extLst>
          </p:cNvPr>
          <p:cNvSpPr txBox="1"/>
          <p:nvPr/>
        </p:nvSpPr>
        <p:spPr>
          <a:xfrm>
            <a:off x="1399424" y="1998910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0.42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1EB85-57EA-5D53-504A-7DA324FE1AC5}"/>
              </a:ext>
            </a:extLst>
          </p:cNvPr>
          <p:cNvSpPr txBox="1"/>
          <p:nvPr/>
        </p:nvSpPr>
        <p:spPr>
          <a:xfrm>
            <a:off x="5768102" y="199462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0.4196 V</a:t>
            </a:r>
          </a:p>
        </p:txBody>
      </p:sp>
    </p:spTree>
    <p:extLst>
      <p:ext uri="{BB962C8B-B14F-4D97-AF65-F5344CB8AC3E}">
        <p14:creationId xmlns:p14="http://schemas.microsoft.com/office/powerpoint/2010/main" val="830068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estimativa inicial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55188-62D4-65E8-1B89-616A32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7" y="1071603"/>
            <a:ext cx="5511870" cy="300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282CA-9FD2-C023-03C3-EBA25AC6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9" y="920565"/>
            <a:ext cx="825542" cy="2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C470E-031C-814F-1A56-A1629B8D6F25}"/>
              </a:ext>
            </a:extLst>
          </p:cNvPr>
          <p:cNvSpPr txBox="1"/>
          <p:nvPr/>
        </p:nvSpPr>
        <p:spPr>
          <a:xfrm>
            <a:off x="539784" y="3986067"/>
            <a:ext cx="4859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Modelo .gds disponibilizado no PDK do EBEAM: exemplo de phase-shifter aplicado a um braço de um MZI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E330C-EE19-E740-39F0-3252AF905A08}"/>
              </a:ext>
            </a:extLst>
          </p:cNvPr>
          <p:cNvSpPr txBox="1"/>
          <p:nvPr/>
        </p:nvSpPr>
        <p:spPr>
          <a:xfrm>
            <a:off x="5900469" y="575501"/>
            <a:ext cx="30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Apesar de não estar atualizado, acerca do material M1, é dito: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5617-9AE7-05BA-DADF-23CF8E8906DA}"/>
              </a:ext>
            </a:extLst>
          </p:cNvPr>
          <p:cNvSpPr txBox="1"/>
          <p:nvPr/>
        </p:nvSpPr>
        <p:spPr>
          <a:xfrm>
            <a:off x="5953210" y="1206330"/>
            <a:ext cx="294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Molibdênio (Mo) – </a:t>
            </a:r>
            <a:r>
              <a:rPr lang="pt-BR" b="1" i="0" dirty="0">
                <a:solidFill>
                  <a:schemeClr val="tx1"/>
                </a:solidFill>
                <a:effectLst/>
                <a:latin typeface="+mj-lt"/>
              </a:rPr>
              <a:t>250nm de expessura</a:t>
            </a:r>
            <a:endParaRPr lang="pt-B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953210" y="1755325"/>
            <a:ext cx="2948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b="1" i="0" dirty="0">
                <a:solidFill>
                  <a:schemeClr val="tx1"/>
                </a:solidFill>
                <a:effectLst/>
                <a:latin typeface="+mj-lt"/>
              </a:rPr>
              <a:t>21 ohm/sq.</a:t>
            </a:r>
            <a:endParaRPr lang="pt-B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A7BEE-DDD8-69A9-57D6-AAFF6E6C0AD1}"/>
              </a:ext>
            </a:extLst>
          </p:cNvPr>
          <p:cNvSpPr txBox="1"/>
          <p:nvPr/>
        </p:nvSpPr>
        <p:spPr>
          <a:xfrm>
            <a:off x="5953210" y="2251416"/>
            <a:ext cx="2948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Alinhado ao guia de silício</a:t>
            </a:r>
            <a:endParaRPr lang="pt-B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01" y="3615265"/>
            <a:ext cx="482625" cy="571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312600-EF97-FD61-811F-9EBFF3DA1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33" y="3683307"/>
            <a:ext cx="406421" cy="425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33" y="3705242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900469" y="2948525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Cálculo da resistência do heater: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264910" y="3624791"/>
                <a:ext cx="2948940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10" y="3624791"/>
                <a:ext cx="2948940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/>
              <p:nvPr/>
            </p:nvSpPr>
            <p:spPr>
              <a:xfrm>
                <a:off x="6036947" y="3352983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47" y="3352983"/>
                <a:ext cx="2948940" cy="307777"/>
              </a:xfrm>
              <a:prstGeom prst="rect">
                <a:avLst/>
              </a:prstGeom>
              <a:blipFill>
                <a:blip r:embed="rId7"/>
                <a:stretch>
                  <a:fillRect l="-620" t="-3922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195060" y="4265867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34.062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060" y="4265867"/>
                <a:ext cx="29489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55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PPC Genérico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5E15D-FB07-1CE0-7A91-42C3DB54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27"/>
            <a:ext cx="4572000" cy="3225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472440" y="4184770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BE4070-19BB-3180-B646-5155063B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7" y="777343"/>
            <a:ext cx="4504751" cy="343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4A015E-1471-9F77-0F37-5D66D263A6B8}"/>
              </a:ext>
            </a:extLst>
          </p:cNvPr>
          <p:cNvSpPr txBox="1"/>
          <p:nvPr/>
        </p:nvSpPr>
        <p:spPr>
          <a:xfrm>
            <a:off x="4952048" y="4105321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Chen, </a:t>
            </a:r>
            <a:r>
              <a:rPr lang="en-US" sz="11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Xiangfeng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 et al. “Graph Representations for Programmable Photonic Circuits.” </a:t>
            </a:r>
            <a:r>
              <a:rPr lang="en-US" sz="1100" b="0" i="1" dirty="0">
                <a:solidFill>
                  <a:schemeClr val="tx1"/>
                </a:solidFill>
                <a:effectLst/>
                <a:latin typeface="+mj-lt"/>
              </a:rPr>
              <a:t>Journal of Lightwave Technology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 38 (2020): 4009-4018.</a:t>
            </a:r>
            <a:endParaRPr lang="pt-BR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04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56BFD4-84EF-6932-38EF-D5E010D2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50443"/>
              </p:ext>
            </p:extLst>
          </p:nvPr>
        </p:nvGraphicFramePr>
        <p:xfrm>
          <a:off x="98138" y="849396"/>
          <a:ext cx="5708304" cy="3128244"/>
        </p:xfrm>
        <a:graphic>
          <a:graphicData uri="http://schemas.openxmlformats.org/drawingml/2006/table">
            <a:tbl>
              <a:tblPr firstRow="1" bandRow="1">
                <a:tableStyleId>{F42D51F5-4380-4B61-BBF7-C1AB4A67B803}</a:tableStyleId>
              </a:tblPr>
              <a:tblGrid>
                <a:gridCol w="951384">
                  <a:extLst>
                    <a:ext uri="{9D8B030D-6E8A-4147-A177-3AD203B41FA5}">
                      <a16:colId xmlns:a16="http://schemas.microsoft.com/office/drawing/2014/main" val="3929742362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801053808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3861230997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260816560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2333992543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712520262"/>
                    </a:ext>
                  </a:extLst>
                </a:gridCol>
              </a:tblGrid>
              <a:tr h="52137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Julho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Agosto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Setembro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Outubro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Novembro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/>
                        <a:t>Dezembro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76328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08911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830904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374067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4126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48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CD8600-4C1A-E65D-29BD-5DC08D187B2B}"/>
              </a:ext>
            </a:extLst>
          </p:cNvPr>
          <p:cNvSpPr txBox="1"/>
          <p:nvPr/>
        </p:nvSpPr>
        <p:spPr>
          <a:xfrm>
            <a:off x="5929282" y="1346585"/>
            <a:ext cx="321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Pesquisa bibliográfica e propostas de aplicações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F8168-8169-0151-772D-489C48C42B26}"/>
              </a:ext>
            </a:extLst>
          </p:cNvPr>
          <p:cNvSpPr txBox="1"/>
          <p:nvPr/>
        </p:nvSpPr>
        <p:spPr>
          <a:xfrm>
            <a:off x="5929282" y="190976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sistêmico e matricial das células (Couplers, Phase-shifters)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5C0E-EA25-F1A7-5A05-9752C7D786D9}"/>
              </a:ext>
            </a:extLst>
          </p:cNvPr>
          <p:cNvSpPr txBox="1"/>
          <p:nvPr/>
        </p:nvSpPr>
        <p:spPr>
          <a:xfrm>
            <a:off x="5929282" y="24213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Forward-Only PPC: Aplicação de circuitos de roteamento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4ECF2-0BF9-71D1-1F20-C1B33278C8FB}"/>
              </a:ext>
            </a:extLst>
          </p:cNvPr>
          <p:cNvSpPr txBox="1"/>
          <p:nvPr/>
        </p:nvSpPr>
        <p:spPr>
          <a:xfrm>
            <a:off x="5929282" y="2957624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Recirculating PPC: Aplicação de filtros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2CB80-5839-F275-87C3-F9AA5CA1BD45}"/>
              </a:ext>
            </a:extLst>
          </p:cNvPr>
          <p:cNvSpPr txBox="1"/>
          <p:nvPr/>
        </p:nvSpPr>
        <p:spPr>
          <a:xfrm>
            <a:off x="5929282" y="3515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PPC Genérico: Aplicação de modulações OOK, 4-PAM, etc.</a:t>
            </a:r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cronograma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1097E-7DAA-9EBD-D017-45D156DD864C}"/>
              </a:ext>
            </a:extLst>
          </p:cNvPr>
          <p:cNvCxnSpPr/>
          <p:nvPr/>
        </p:nvCxnSpPr>
        <p:spPr>
          <a:xfrm>
            <a:off x="5806440" y="1884044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36E207-7340-ABD4-E588-3FD109FBB4EC}"/>
              </a:ext>
            </a:extLst>
          </p:cNvPr>
          <p:cNvCxnSpPr/>
          <p:nvPr/>
        </p:nvCxnSpPr>
        <p:spPr>
          <a:xfrm>
            <a:off x="5806440" y="2407286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FF5EF-2DB0-1873-C9F1-A88DAB7235F6}"/>
              </a:ext>
            </a:extLst>
          </p:cNvPr>
          <p:cNvCxnSpPr/>
          <p:nvPr/>
        </p:nvCxnSpPr>
        <p:spPr>
          <a:xfrm>
            <a:off x="5806440" y="2932028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54765-D18D-317A-2E3E-8B0757D1CCD5}"/>
              </a:ext>
            </a:extLst>
          </p:cNvPr>
          <p:cNvCxnSpPr/>
          <p:nvPr/>
        </p:nvCxnSpPr>
        <p:spPr>
          <a:xfrm>
            <a:off x="5806440" y="3455903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11DF29-3FA8-4676-B5C6-283DFA283EB0}"/>
              </a:ext>
            </a:extLst>
          </p:cNvPr>
          <p:cNvCxnSpPr/>
          <p:nvPr/>
        </p:nvCxnSpPr>
        <p:spPr>
          <a:xfrm>
            <a:off x="5806440" y="1346585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FBE52D-710F-B193-6389-1521F57940C8}"/>
              </a:ext>
            </a:extLst>
          </p:cNvPr>
          <p:cNvCxnSpPr/>
          <p:nvPr/>
        </p:nvCxnSpPr>
        <p:spPr>
          <a:xfrm>
            <a:off x="5806440" y="3977642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5AFFD4-80A3-9441-9556-51BA0986FC7D}"/>
              </a:ext>
            </a:extLst>
          </p:cNvPr>
          <p:cNvSpPr txBox="1"/>
          <p:nvPr/>
        </p:nvSpPr>
        <p:spPr>
          <a:xfrm>
            <a:off x="0" y="4037037"/>
            <a:ext cx="400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Sugestão para trabalhos futuros ou paralelos: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D7DA-4CB5-1832-7977-B32FA4F57350}"/>
              </a:ext>
            </a:extLst>
          </p:cNvPr>
          <p:cNvSpPr txBox="1"/>
          <p:nvPr/>
        </p:nvSpPr>
        <p:spPr>
          <a:xfrm>
            <a:off x="343822" y="4314036"/>
            <a:ext cx="570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Análise de interferência em regiões do circuito (Térmica, Crosstalk, etc.)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8714A-0B76-B7E2-E5DC-BFF29D3E7C2D}"/>
              </a:ext>
            </a:extLst>
          </p:cNvPr>
          <p:cNvSpPr txBox="1"/>
          <p:nvPr/>
        </p:nvSpPr>
        <p:spPr>
          <a:xfrm>
            <a:off x="343822" y="4547373"/>
            <a:ext cx="422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Propostas para sistemas de controle de feedback</a:t>
            </a:r>
          </a:p>
        </p:txBody>
      </p:sp>
    </p:spTree>
    <p:extLst>
      <p:ext uri="{BB962C8B-B14F-4D97-AF65-F5344CB8AC3E}">
        <p14:creationId xmlns:p14="http://schemas.microsoft.com/office/powerpoint/2010/main" val="96961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3 - Primeira proposta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7948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de rede neural para CD Compensation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2D43-A50D-B846-1EE8-63AD3EF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01"/>
            <a:ext cx="5240520" cy="3500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238516-E64A-BB46-1600-0A658D40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54" y="1572943"/>
            <a:ext cx="3276768" cy="673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7" y="3298536"/>
            <a:ext cx="2044805" cy="463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5592780" y="3062967"/>
            <a:ext cx="300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Número mínimo de Taps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B40170-7AB5-48ED-C908-F621A5996859}"/>
              </a:ext>
            </a:extLst>
          </p:cNvPr>
          <p:cNvSpPr/>
          <p:nvPr/>
        </p:nvSpPr>
        <p:spPr>
          <a:xfrm>
            <a:off x="5592781" y="695139"/>
            <a:ext cx="2971198" cy="7298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/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 quantidade de caminhos diferenciados por um atraso múltiplo de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sz="1100" b="1" dirty="0"/>
                  <a:t> define o número de taps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blipFill>
                <a:blip r:embed="rId5"/>
                <a:stretch>
                  <a:fillRect t="-1020" b="-61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2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Equivalência de dois BULs em série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05549D-E00F-921D-E2F6-DA038896C3C5}"/>
              </a:ext>
            </a:extLst>
          </p:cNvPr>
          <p:cNvGrpSpPr/>
          <p:nvPr/>
        </p:nvGrpSpPr>
        <p:grpSpPr>
          <a:xfrm>
            <a:off x="320039" y="1211580"/>
            <a:ext cx="474360" cy="602998"/>
            <a:chOff x="320039" y="1211580"/>
            <a:chExt cx="474360" cy="6029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14:cNvPr>
                <p14:cNvContentPartPr/>
                <p14:nvPr/>
              </p14:nvContentPartPr>
              <p14:xfrm>
                <a:off x="517548" y="1211580"/>
                <a:ext cx="276851" cy="54719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412" y="1205452"/>
                  <a:ext cx="289123" cy="559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14:cNvPr>
                <p14:cNvContentPartPr/>
                <p14:nvPr/>
              </p14:nvContentPartPr>
              <p14:xfrm>
                <a:off x="477034" y="1513079"/>
                <a:ext cx="152774" cy="30149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909" y="1506941"/>
                  <a:ext cx="165025" cy="31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14:cNvPr>
                <p14:cNvContentPartPr/>
                <p14:nvPr/>
              </p14:nvContentPartPr>
              <p14:xfrm>
                <a:off x="464373" y="1326780"/>
                <a:ext cx="263346" cy="409499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232" y="1320647"/>
                  <a:ext cx="275628" cy="4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14:cNvPr>
                <p14:cNvContentPartPr/>
                <p14:nvPr/>
              </p14:nvContentPartPr>
              <p14:xfrm>
                <a:off x="320039" y="1240380"/>
                <a:ext cx="330026" cy="34019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907" y="1234247"/>
                  <a:ext cx="342289" cy="35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14:cNvPr>
                <p14:cNvContentPartPr/>
                <p14:nvPr/>
              </p14:nvContentPartPr>
              <p14:xfrm>
                <a:off x="432299" y="1369079"/>
                <a:ext cx="218611" cy="389699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166" y="1362956"/>
                  <a:ext cx="230876" cy="401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14:cNvPr>
                <p14:cNvContentPartPr/>
                <p14:nvPr/>
              </p14:nvContentPartPr>
              <p14:xfrm>
                <a:off x="639960" y="1457520"/>
                <a:ext cx="360" cy="2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840" y="1451400"/>
                  <a:ext cx="12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14:cNvPr>
                <p14:cNvContentPartPr/>
                <p14:nvPr/>
              </p14:nvContentPartPr>
              <p14:xfrm>
                <a:off x="607200" y="1302720"/>
                <a:ext cx="173520" cy="22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080" y="1296600"/>
                  <a:ext cx="18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14:cNvPr>
                <p14:cNvContentPartPr/>
                <p14:nvPr/>
              </p14:nvContentPartPr>
              <p14:xfrm>
                <a:off x="447000" y="1313160"/>
                <a:ext cx="141120" cy="30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0880" y="1307040"/>
                  <a:ext cx="153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14:cNvPr>
                <p14:cNvContentPartPr/>
                <p14:nvPr/>
              </p14:nvContentPartPr>
              <p14:xfrm>
                <a:off x="593520" y="1314600"/>
                <a:ext cx="774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00" y="1308480"/>
                  <a:ext cx="89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14:cNvPr>
                <p14:cNvContentPartPr/>
                <p14:nvPr/>
              </p14:nvContentPartPr>
              <p14:xfrm>
                <a:off x="486600" y="1300920"/>
                <a:ext cx="62280" cy="15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480" y="1294800"/>
                  <a:ext cx="74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14:cNvPr>
              <p14:cNvContentPartPr/>
              <p14:nvPr/>
            </p14:nvContentPartPr>
            <p14:xfrm>
              <a:off x="4823160" y="165336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7040" y="16472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C786D7-477C-0D59-4088-F70899511B05}"/>
              </a:ext>
            </a:extLst>
          </p:cNvPr>
          <p:cNvSpPr/>
          <p:nvPr/>
        </p:nvSpPr>
        <p:spPr>
          <a:xfrm>
            <a:off x="5048871" y="1063489"/>
            <a:ext cx="3073464" cy="8854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/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Através de dois BULs ligados em série, contanto que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pt-BR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100" b="1" dirty="0"/>
                  <a:t> o modelo é matematicamente idêntico ao de um MZI com controle interno e externo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blipFill>
                <a:blip r:embed="rId25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D7EAD45-58B0-62DC-B35A-CC7EEC5298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2334" y="3615071"/>
            <a:ext cx="2730640" cy="8001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38340-D251-9F75-97B1-7B4D9CDC5F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9613" y="3722362"/>
            <a:ext cx="615982" cy="6731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B265E6-5B76-AA7B-9059-4F0D227DE7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5595" y="2526047"/>
            <a:ext cx="2711589" cy="654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96DEB7-AFF3-2720-3D75-D4BD4944258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24952" y="2492737"/>
            <a:ext cx="673135" cy="6350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23A3FD8-471C-C138-1C5E-5DE27207CED1}"/>
              </a:ext>
            </a:extLst>
          </p:cNvPr>
          <p:cNvSpPr txBox="1"/>
          <p:nvPr/>
        </p:nvSpPr>
        <p:spPr>
          <a:xfrm>
            <a:off x="5019291" y="2247782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sucedido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AC305-7736-378B-CEF4-77D3B33EF20F}"/>
              </a:ext>
            </a:extLst>
          </p:cNvPr>
          <p:cNvSpPr txBox="1"/>
          <p:nvPr/>
        </p:nvSpPr>
        <p:spPr>
          <a:xfrm>
            <a:off x="5019291" y="3424210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precedido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/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blipFill>
                <a:blip r:embed="rId3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28BEE40-1284-553E-3267-86B631B0DE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0039" y="1183680"/>
            <a:ext cx="3258129" cy="2900640"/>
            <a:chOff x="320039" y="1183680"/>
            <a:chExt cx="3258129" cy="2900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AA5579-5707-3A2A-1CE3-54F2EB88DA6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1"/>
            <a:srcRect l="10095" t="9103"/>
            <a:stretch/>
          </p:blipFill>
          <p:spPr>
            <a:xfrm>
              <a:off x="320039" y="1211580"/>
              <a:ext cx="3258129" cy="28727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0E094-724D-96B1-DB92-D773FCB0F2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3197" y="1183680"/>
              <a:ext cx="276851" cy="3014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/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201EE53-73D5-F511-37AB-265AB36401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34" y="1300920"/>
            <a:ext cx="140665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75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19308</TotalTime>
  <Words>2293</Words>
  <Application>Microsoft Office PowerPoint</Application>
  <PresentationFormat>On-screen Show (16:9)</PresentationFormat>
  <Paragraphs>326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Cambria Math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4x4-port Universal Linear Circuit</dc:title>
  <dc:creator>Caio</dc:creator>
  <cp:lastModifiedBy>Caio Rodrigues</cp:lastModifiedBy>
  <cp:revision>46</cp:revision>
  <dcterms:modified xsi:type="dcterms:W3CDTF">2024-08-29T17:51:07Z</dcterms:modified>
</cp:coreProperties>
</file>